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делится и объединяется мир: Главные темы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мир разделяется на части и объединяется в глобальном масштабе.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история: формирование нашего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влияет на жизнь людей и развитие обществ. История создаёт границы и объединения, помогая понять современный мир и его вызовы.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деления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крупнейшие земли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выделяют шесть материков: Евразия, Африка, Северная и Южная Америка, Австралия, Антарктида. Они различаются по размеру, климату и природе, влияя на жизнь народов.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океаны — обширные водные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больших океанов окружают материки: Тихий, Атлантический, Индийский, Северный Ледовитый и Южный. Они связывают континенты и играют ключевую роль в климате и торговле.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государства и их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около 195 стран, 193 из которых входят в ООН. Государственные границы признаны официально и регулируют политические и экономические отношения.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государственных границ и причины их появления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границы образованы реками, горами — примеры: Урал разделяет Европу и Азию, Рейн служит границей между некоторыми странами.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границы проходят по меридианам и параллелям, создаются на основе договоров и исторических соглашений, часто без учёта природных факторов.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границы формируются после войн и соглашений, отражая культурные, религиозные или экономические различия народов и государств.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крупнейших империй мира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— мощное объединение Европы и Средиземноморья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 по V века н.э. Рим управлял огромной территорией, объединяя разные народы под одной властью, создавая сложную инфраструктуру и правовую систему.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— быстрое расширение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 веке Монгольская империя стала крупнейшей по территории, объединив множество народов Азии и Европы с помощью эффективной военной тактики и торговли.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— глобальное влияние и колонизация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XVII—XX веках Британская империя контролировала обширные территории по всему миру, что значительно повлияло на культуру, экономику и политику многих стран.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границ в Европе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1914 по 2024 год число независимых государств Европы почти удвоилось, отражая перемены после войн и политических распадов.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политические трансформации ведут к увеличению числа независимых стран и изменению геополитической карты Европы.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1914–2024 гг.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16147"/>
            <a:ext cx="4873500" cy="16340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Разделённые государства XX века: причины и последствия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и последствия распада крупных государств в XX веке.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распада были этнические, религиозные и политические факторы, что изменило политическую карту мира.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исторические исследования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народов к самоопределению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 — Образование Израиля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борьбы еврейский народ создал независимое государство в исторической родине, что стало ключевым событием XX 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— Южный Судан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новое государство мира, созданное в результате мирного разделения Судана после многолетнего конфликта.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 — Восточный Тимор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Восточного Тимора добился независимости после долгой оккупации Индонезией, что стало примером мирного самоопределения.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этнические группы — армяне, евреи, курды — живут вне исторической родины, сохраняя культуру и стремясь к национальному признанию.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разделение мира: взгляд на центры и периферию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государства — экономическая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как США, Германия и Япония лидируют в технологиях, промышленности и финансах, формируя экономическую структуру мира.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— дорога к прогрессу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Индия, Бразилия и другие активно развивают экономику, улучшая уровень жизни и увеличивая влияние в международных отношениях.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развитые страны — вызовы 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 и Южной Азии сталкиваются с проблемами бедности и инфраструктуры, что порождает миграционные потоки и социальные трудности.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союзы и роль объединений в мире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27 стран для экономического развития, безопасности и единого рынка, способствуя стабильности региона.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состоит из 55 государств, стремящихся к сотрудничеству в области экономики и решения конфликтов континента.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объединяет бывшие республики СССР для координации экономических и политических вопросов, хоть и сталкивается с вызовами единства.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способствует развитию сотрудничества в Юго-Восточной Азии по вопросам торговли, экологии и социальной 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объединения государств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в 1871 году произошло после победы в войне и серии реформ, что создало мощное национальное государство на основе общего языка и культуры.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Италия объединилась благодаря усилиям национальных движений и борьбе за независимость, что привело к формированию единого государства из множества мелких княжеств.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1910 году был основан Южно-Африканский Союз, объединивший несколько колоний для совместного экономического развития и управления, несмотря на разнообразие народов и культур.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объединения и разделения кроме политики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объединяет народы через общие верования, например, распространение христианства и ислама, но межрелигиозные конфликты могут разрывать общества.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играют роль объединяющего фактора при общем языке, однако многоязычие иногда ведет к внутренним разделениям, как это видно в Бельгии и Канаде.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способствует объединению через совместные проекты и рынки, в то время как экономическое неравенство усиливает социальные и региональные разногласия.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требуют коллективных усилий государств, например, международное сотрудничество по защите амазонских лесов становится стимулом для объединения.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на объединение мира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компании, как Google и Airbus, обеспечивают быстрый обмен знаниями и инновациями, что стимулирует сотрудничество и экономический рост.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взаимозависимость создает новые возможности для развития, но одновременно порождает конфликты интересов, требующие дипломатии и согласования.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усиливается через международные организации, такие как ООН, ВТО и ВОЗ, связывая почти все страны планеты для совместного решения глобальных проблем.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как центры культурного объединения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 мегаполисах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объединяют жителей разного происхождения, формируя многокультурные сообщества и способствуя обмену традициями и идеями. Это помогает создавать уникальные культурные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новые общности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такие как умные дома и развитый транспорт, делают жизнь в мегаполисах комфортнее. В городах регулярно проходят фестивали и выставки, поддерживающие культурный диалог.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разделения: примеры XXI века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— Независимость Южного Судана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конфликтов Южный Судан стал отдельным государством, подтвердившим право народа на самоопределение в Африке.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— Конфликт на Донбассе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противостояние внутри Украины привело к разделению регионов и усложнило международные отношения в Европе.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 — Брексит: выход Великобритании из ЕС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Великобритании покинуть Евросоюз вызвало значительные экономические и политические изменения на континенте.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движение за отделение Каталонии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Каталонии усилились требования независимости, отражающие этнические и культурные различия внутри Испании и политические споры.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через науку, спорт и культуру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научные проекты: Международная космическая 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— пример сотрудничества многих стран для изучения космоса и обмена технологиями. Этот проект поддерживает диалог и укрепляет международные связи.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— спорт как объединяющее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собирают спортсменов и зрителей со всего мира, способствуя дружбе и взаимопониманию между народами через честные соревнования и уважение.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фестивали: мост между культурами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 кинофестивали объединяют людей разных национальностей, создавая пространство для культурного обмена и развития толерантности между сообществами.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коммуникаций в объединении и разделении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мобильные технологии ускоряют обмен знаниями и опытом между людьми по всему миру, делая границы менее заметными.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объединяют сообщества и поддерживают международные инициативы, увеличивая глобальную осведомлённость и сотрудничество.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распространение фейковой информации усиливает недоверие и способствует формированию замкнутых групп и конфликтов между странами.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барьеры порой углубляют культурные и политические разделения, подчеркивая важность критического мышления и медиаграмотности.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объединения и разделения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9890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Усиление региональных конфликтов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войны и политическая нестабильность в разных регионах создают угрозы безопасности и препятствуют укреплению международного сотрудничества.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66912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Распространение цифровых технологий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открывают возможности для объединения, но порождают вызовы цифрового неравенства и угроз безопасности данных.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67975" y="99215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Климатические изменения и миграции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миграционные потоки и требует объединённых усилий стран для защиты окружающей среды и адаптации.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33787" y="3396875"/>
            <a:ext cx="2784600" cy="14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— Международные экологические и гуманитарные проекты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инициативы ООН и других организаций создают надежду на эффективное сотрудничество ради устойчивого развития и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разделением и объединением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культурной идентичности важно для общества, при этом необходима готовность к объединению ради общих целей и мира.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Общечеловеческие ценности — уважение, справедливость, сотрудничество — помогают искать компромиссы между различиями и способствуют взаимопониманию.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возможно лишь через гармоничное взаимодействие народов и стран, сочетая уникальность с общими интересами планеты.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понимание мира через деление и объединение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постоянно меняется под влиянием разделений и объединений. Умение ценить разнообразие и находить общие решения сохраняет гармонию и создает будущее для всех народов.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2026-05-11T04:34:01Z</dcterms:created>
  <dcterms:modified xsi:type="dcterms:W3CDTF">2026-05-11T04:34:01Z</dcterms:modified>
</cp:coreProperties>
</file>