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Европа во времена викингов: основные темы и обзор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викингов — время смелых путешествий, торговли и культурных изменений Северной Европы.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условия жизни в Скандинавии IX–XI веков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Скандинавии сталкивались с суровым климатом и ограниченными ресурсами, что стимулировало развитие морских путешествий и поиск новых земель для выживания и богатства.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викинги: основные народы и жизненная среда
</a:t>
            </a:r>
            <a:endParaRPr lang="en-US" sz="2217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Викинги — скандинавские народы из Дании, Норвегии и Швеции, ведущие сельскохозяйственный и охотничий образ жизни.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занимались земледелием, рыболовством и скотоводством, используя природные ресурсы суровой северной природы.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способствовали развитию судостроения и навыков мореплавания для торговых и исследовательских экспедиций.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Драккары — выдающиеся корабли викингов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и быстрые суда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Драккары достигали до 30 метров в длину и могли перевозить более 60 человек. Их конструкция сочетала парус и весла для гибкости в различных водах.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декоративные 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Корма и нос дракар украшали резные изображения змей и драконов — символы силы и устрашения, которые испугивали врагов во время походов.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Проходимость и универсальность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Малая осадка позволяла кораблям перемещаться по рекам и морям, обеспечивая быстрые атаки и отступления при военных набегах.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238155"/>
            <a:ext cx="3239400" cy="109091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общества викингов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делилось на три основные группы со своими правами и обязанностями, основанными на статусе и влиянии.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общества определяла распределение ресурсов и участие в военных действиях.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 и саги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Поселения и жилища: организация быта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Жилища викингов строились вблизи водных путей для облегчения передвижения и торговли, обеспечивая связь с морем и внутренними районами.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дом — длинный дом — вместил большие семьи и животный скот, отражая коллективный быт и взаимопомощь соседей в поселениях.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739" y="1303509"/>
            <a:ext cx="495900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2939" y="2199688"/>
            <a:ext cx="511500" cy="454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2939" y="3075250"/>
            <a:ext cx="511500" cy="4546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1733" y="3932084"/>
            <a:ext cx="433913" cy="495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викингов: производство и торговля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Выращивание ячменя, овса и ржи обеспечивало продовольствие и сырьё для ремёсел.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Разведение коров, овец и лошадей поддерживало пищевую базу и транспортные потребности.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и речные ресурсы были основным источником белка и товара для обмена.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мехами, медом, янтарём и рабами велся на рынках Бирки, Хедебю и Старой Ладоге.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торговля и контакты викингов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 Византией и арабским Востоком приносила серебро, шелк и специи, расширяя экономические связи Скандинавии.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Найденные восточные монеты и предметы роскоши доказывают обширность контактов и влияние далеких культур.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Средиземноморские торговые маршруты способствовали поступлению редких товаров, что отражало экономическую активность викингов.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с Русью, Англией и Францией обеспечивали обмен товарами и идеями, укрепляя позиции викингов на международной арене.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4941" y="1353189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дело и набеги викингов: направления и тактика
</a:t>
            </a:r>
            <a:endParaRPr lang="en-US" sz="222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67050" y="1665462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действия викингов охватывали районы Англии, Франции, Руси и Испании, знамениты захватом Парижа и нападениями на Лондон.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67050" y="3481350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Использовали внезапность и манёвренность драккаров для стремительных набегов и быстрого отхода, что позволяло успешно контролировать территории.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 мифология скандинавов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боги и их символы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считался верховным богом мудрости и войны, жертвовал глаз ради знания. Тор — бог грома с молотом Мьёльниром, охранял людей. Фрейя символизировала любовь и плодородие, покровительствовала воинам.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Верования и ритуалы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Скандинавы совершали жертвоприношения, устраивали праздники в честь богов. Вальхалла была местом вечной славы смелых воинов после смерти.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 викингов: Исследование новых земель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Исландии и первые поселения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874 году первые скандинавские поселенцы достигли Исландии, создав там фермерские общины. Благодаря плодородным землям и мягкому климату остров быстро заполнился хозяйствами.
</a:t>
            </a:r>
            <a:endParaRPr lang="en-US" sz="961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Гренландия и усилия Эрика Рыжего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 века Эрик Рыжий основал первые поселения на Гренландии. Несмотря на суровые условия, эти колонии служили базой для дальнейших исследований и расширения северных территорий.
</a:t>
            </a:r>
            <a:endParaRPr lang="en-US" sz="1008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Лейфа Эриксона и Винланд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1000 года Лейф Эриксон отправился на запад, достигнув берегов Северной Америки. Названный Винланд, этот регион стал первым известным европейским контактом с Новым Светом.
</a:t>
            </a:r>
            <a:endParaRPr lang="en-US" sz="96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строй и управление у викингов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Тинг — главное собрание, где решались важные вопросы и споры между членами общества, обеспечивая коллективное участие в управлении.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Ярлы и короли руководили военными действиями и политикой, сочетая власть с лидерством на поле боя и заботой о своих людях.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переходили устно, поддерживаемые клятвами и свидетельствами; система строилась на доверии и соблюдении традиций между семьями и племенами.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и устная традиция викингов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48287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IX век — зарождение рунической письменности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Викинги начали использовать руны на камнях и предметах, что стало основой письменности футарк для записи важной информации.
</a:t>
            </a:r>
            <a:endParaRPr lang="en-US" sz="853" dirty="0"/>
          </a:p>
        </p:txBody>
      </p:sp>
      <p:sp>
        <p:nvSpPr>
          <p:cNvPr id="10" name="Text 3"/>
          <p:cNvSpPr txBox="1"/>
          <p:nvPr/>
        </p:nvSpPr>
        <p:spPr>
          <a:xfrm>
            <a:off x="35406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 век — развитие устных саг и поэм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передавались устно скальдами, закрепляя традиции через рассказы о богах, героях и исторических событиях.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984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 век — появление значимых рунических памятников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знаменитые рунические камни в Ютландии, которые сегодня служат ценным источником знаний о культуре и верованиях викингов.
</a:t>
            </a:r>
            <a:endParaRPr lang="en-US" sz="82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 архитектура скандинавов: примеры и особенности
</a:t>
            </a:r>
            <a:endParaRPr lang="en-US" sz="2093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Резьба и орнаменты на дереве и кости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украшали изделия сложными узорами с изображениями животных и геометрическими мотивами. Эти элементы отражали религиозные символы и эстетические предпочтения викингов.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Ювелирные украшения и филигрань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Скандинавские мастера создавали изящные браслеты, подвески и фибулы с тонкой металлической резьбой, служившей как украшением, так и знаком социального статуса.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Архитектурный стиль зданий и кораблей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дома с резными крышами и драконьими головами создавали узнаваемый облик поселений. Корабли также украшались резьбой, демонстрируя мастерство и силу народа.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викингов с другими народами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прочных связей с франками привело к созданию Нормандии в 911 году, что изменило политический ландшафт региона.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Набеги на Англию, включая разгром Линдисфарна в 793 году, оказали сильное влияние на развитие европейской истории и укрепили воинскую репутацию викингов.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торговля с Византией и арабским Востоком обеспечила попадание викингов к серебру, шелку и пряностям из далеких земель.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скандинавов проявляется в языках, культурных традициях и военных приемах народов, с которыми они контактировали в Европе и Востоке.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 веке христианизация и укрепление европейских оборонительных сооружений резко снизили частоту и эффективность набегов викингов.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 век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временем окончания господства викингов в Европе и перехода к централизованным государствам.
</a:t>
            </a:r>
            <a:endParaRPr lang="en-US" sz="1383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и хроники того периода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наследие и образ викингов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викинги популярны благодаря сериалам, фестивалям и музеям, где представляют их культуру через костюмы, реконструкции и экспонаты.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книги и саги сохраняют память о викингах, подчеркивая их вклад в историю и культуру Северной Европы.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населения и роли в обществе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рост скандинавов достигал около 170 см, что вместе с физической подготовкой обеспечивало выносливость в походах и сражениях.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обладали значительными правами — могли владеть имуществом и участвовать в общественной жизни, включая собрания тинга.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 ранних лет обучались ремеслам, охоте и военному искусству, что формировало навыки, необходимые для жизни в суровых условиях.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3144117"/>
            <a:ext cx="8868600" cy="17061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 в подтверждение истории викингов
</a:t>
            </a:r>
            <a:endParaRPr lang="en-US" sz="2025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38" y="1680225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артефактов для изучения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находки помогают понять общественный строй и традиции, обеспечивая уникальные данные для историков и этнографов о периоде IX–XI веков.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5462" y="1699505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Материальные свидетельства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 обнаружили украшения, оружие и рунические камни, которые отражают быт и религию викингов, раскрывая детали их жизни и искусства.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9275" y="2543899"/>
            <a:ext cx="8885400" cy="23341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8950" y="374598"/>
            <a:ext cx="6746100" cy="68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эпохи викингов на Северную Европу и мир
</a:t>
            </a:r>
            <a:endParaRPr lang="en-US" sz="2332" dirty="0"/>
          </a:p>
        </p:txBody>
      </p:sp>
      <p:sp>
        <p:nvSpPr>
          <p:cNvPr id="5" name="Text 1"/>
          <p:cNvSpPr txBox="1"/>
          <p:nvPr/>
        </p:nvSpPr>
        <p:spPr>
          <a:xfrm>
            <a:off x="1198950" y="1212675"/>
            <a:ext cx="67461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викингов кардинально изменила политическую и культурную карту Европы, оставив после себя наследие в технологиях, торговле и традициях, значимое и в современном обществе.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2026-05-10T13:47:02Z</dcterms:created>
  <dcterms:modified xsi:type="dcterms:W3CDTF">2026-05-10T13:47:02Z</dcterms:modified>
</cp:coreProperties>
</file>