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Запада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Запад переосмысливает себя в эпоху перемен, кризисов и новых вызовов.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как меняющаяся модель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«Западом» обычно понимают США, Канаду и Западную Европу. Долгое время он выглядел единым политическим и культурным пространством, но кризисы 2008 и 2020-х усилили внутренние различия.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уверенности к пересборке модели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стала более конфликтной: растёт недоверие к элитам, усиливаются резкие кампании и спор о том, кто представляет «обычных людей».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Меняющееся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сделала общества разнообразнее, но одновременно обострила вопросы интеграции, языка, безопасности и равного доступа к возможностям.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климат и технологическое лидерство превратились в темы повседневной политики, а не только внешней стратегии или научной повестки.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 Запада сохраняется, но центр тяжести сместился к услугам, цифровым платформам и знаниям. Это меняет рынок труда, требования к образованию и саму структуру успеха.
</a:t>
            </a:r>
            <a:endParaRPr lang="en-US" sz="883" dirty="0"/>
          </a:p>
        </p:txBody>
      </p:sp>
      <p:sp>
        <p:nvSpPr>
          <p:cNvPr id="15" name="Text 6"/>
          <p:cNvSpPr txBox="1"/>
          <p:nvPr/>
        </p:nvSpPr>
        <p:spPr>
          <a:xfrm>
            <a:off x="1278276" y="43739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спор сегодня касается общих ценностей: где проходит граница между свободой, равенством, ответственностью государства и правом на различие.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и стало: 4 ключевых измерения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одновременно меняются экономика, политика, общество и культура, а вместе с ними — ожидания от государства и институтов.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заметен сдвиг от стабильной модели к более сложной и конфликтной системе.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переломов: от 1990-х к 2020-м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моменты не отменяли силу Запада, но постепенно меняли уверенность в его неоспоримом лидерстве.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уменьшал ощущение предсказуемости и усиливал запрос на обновление институтов.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исторических этапов: 1991, 2008, 2020–2022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сдвиг: цифровизация и ИИ
</a:t>
            </a:r>
            <a:endParaRPr lang="en-US" sz="2151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алгоритмы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ускорили доступ к знаниям и новостям, но одновременно сделали общественный разговор короче, резче и сильнее зависимым от алгоритмов.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помогает автоматизировать рутинные задачи и повышает спрос на навыки работы с данными, кодом и цифровыми сервисами в самых разных профессиях.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дезинформации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среда стала уязвимее к фейкам и манипуляциям, потому что ложные сообщения распространяются быстро и выглядят убедительно в коротком формате.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школы, работы и гражданского участия всё важнее умение проверять источники, сравнивать версии и отличать факт от эмоционального мнения.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глобализации к уязвимости и возврату производств
</a:t>
            </a:r>
            <a:endParaRPr lang="en-US" sz="1906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глобализация сделала производство эффективнее, но менее устойчивым.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и безопасность: союзники под давлением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2022 года безопасность снова стала базовой темой политики. Союзы важны не только как символы, но и как практический механизм сдерживания угроз.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США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сохраняют решающую роль в военном планировании и ресурсах, поэтому европейские страны по-прежнему опираются на американские возможности.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оборонных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увеличивает оборонные бюджеты и ищет баланс между зависимостью от союзников и собственными возможностями для кризисного реагирования.
</a:t>
            </a:r>
            <a:endParaRPr lang="en-US" sz="1021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автономии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стратегической автономии отражает стремление иметь больше самостоятельности, не разрывая существующие союзы и обязательства.
</a:t>
            </a:r>
            <a:endParaRPr lang="en-US" sz="10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Поляризация и популизм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против элит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популистских сил растёт там, где люди чувствуют, что привычные партии говорят языком прошлой эпохи и не решают сегодняшние проблемы.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Стагнация доходов и рост расходов создают ощущение, что правила работают не для всех, а успех распределяется слишком неравномерно.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экспертизе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экспертам усиливается, когда сложные решения объясняются слишком абстрактно и не совпадают с повседневным опытом людей.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раскол, тем труднее договариваться о компромиссах, а политика начинает строиться вокруг мобилизации сторонников, а не совместных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институтам и новая публичность
</a:t>
            </a:r>
            <a:endParaRPr lang="en-US" sz="2151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под 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остаются главным механизмом власти, но каждый спор о подсчёте голосов или правилах кампании быстро становится вопросом доверия к системе.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как поле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Суды, СМИ и партии чаще воспринимаются не как арбитры, а как участники борьбы, поэтому любое решение вызывает немедленную политическую реакцию.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Публичность в коротком формате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получают новости через короткие ролики, мемы и нарезки, где сложные темы подаются как яркие конфликты и простые лозунги.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быстрого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общения ускоряет распространение идей, но одновременно упрощает обсуждение и делает проверку фактов менее заметной для аудитории.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публичной дискуссии
</a:t>
            </a:r>
            <a:endParaRPr lang="en-US" sz="2363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выше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ускорили новостной цикл: событие мгновенно становится темой обсуждения, а затем — объектом споров, мемов и эмоциональных реакций. Проверка фактов часто отстает от распространения сообщений.
</a:t>
            </a:r>
            <a:endParaRPr lang="en-US" sz="65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Пузыри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показывают пользователю похожий контент, поэтому люди чаще видят подтверждение своих взглядов. Так формируются информационные пузыри, в которых альтернативная точка зрения почти не появляется.
</a:t>
            </a:r>
            <a:endParaRPr lang="en-US" sz="646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и клипы делают политические темы понятнее на первый взгляд, но укорачивают аргументацию. Сложные вопросы сводятся к ярким образам, лозунгам и простому делению на своих и чужих.
</a:t>
            </a:r>
            <a:endParaRPr lang="en-US" sz="67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легче организовать давление на оппонента: массовые жалобы, травля, бойкоты и кампании поддержки распространяются быстрее, чем в традиционных медиа. Это усиливает поляризацию и снижает готовность к диалогу.
</a:t>
            </a:r>
            <a:endParaRPr lang="en-US" sz="6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от демографического факта к общественному спору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ключевые социальные темы в западных странах: миграция влияет не только на демографию, но и на школу, рынок труда и политические дебаты.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делает общества более разнообразными, но одновременно переводит вопросы интеграции, языка и занятости в центр политики.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Eurostat и национальных статистических служб; без единой сопоставимой метрики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расходов, которые ощущаются сильнее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наиболее заметные статьи расходов, которые сильнее всего давят на семейный бюджет в западных 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давление создают базовые услуги, без которых невозможно повседневное планирование. Именно поэтому тема доступности стала политически острой.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презентации; иллюстративная шкала значимости без единой международной статистики
</a:t>
            </a:r>
            <a:endParaRPr lang="en-US" sz="7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спор о справедливости и свободе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Новое понимание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западный гражданин всё чаще воспринимается не только как работник и избиратель, но и как носитель идентичности, прав и жизненного опыта. Это расширяет политическую повестку.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Две логики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взгляды делают акцент на свободе выбора, правах меньшинств и открытости общества. Консервативные позиции чаще подчеркивают порядок, традиции и предсказуемые социальные нормы.
</a:t>
            </a:r>
            <a:endParaRPr lang="en-US" sz="883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Конфликт норм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языка, школьных программ, гендерных норм и публичной морали часто становятся острее экономических дискуссий. Конфликт идет не только о деньгах, но и о правилах совместной жизни.
</a:t>
            </a:r>
            <a:endParaRPr lang="en-US" sz="883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спора — вопрос, должен ли рынок сам распределять возможности или государство обязано исправлять неравенство через школы, медицину и поддержку доходов. От этого зависят ожидания от политики.
</a:t>
            </a:r>
            <a:endParaRPr lang="en-US" sz="883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Значение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общество различается по взглядам, тем важнее институты, способные удерживать компромисс. Без доверия суды, парламент и медиа перестают быть арбитрами и сами становятся частью конфликта.
</a:t>
            </a:r>
            <a:endParaRPr lang="en-US" sz="8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сдвиги во внешнем окружении Запада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Азии, Африки и Латинской Америки всё реже действуют по принципу автоматической поддержки западных инициатив. Они выбирают то, что приносит инвестиции, технологии и доступ к рынкам.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повесток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политика стала более многополярной: западные страны по-прежнему сильны, но уже не определяют повестку в одиночку. Это заставляет их чаще искать коалиции и компромиссы.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глобального Юга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климата и торговли многие государства требуют больше места за столом переговоров. Их позиция: правила должны учитывать не только интересы США и Европы, но и развитие остальных регионов.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логика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Запада это означает конец привычной модели, в которой его ценности считались универсальными по умолчанию. Теперь убеждать приходится аргументами, а не только историческим авторитетом.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линия технологического соперничества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 всё чаще зависит не только от изобретений, но и от стандартов, данных, производственных цепочек и контроля над критическими ресурсами.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острой становится борьба за чипы и данные, потому что именно они определяют скорость развития ИИ, промышленности и цифровых сервисов.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European Commission и оценкам технологической политики; иллюстративная шкала значимости
</a:t>
            </a:r>
            <a:endParaRPr lang="en-US" sz="6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вместе с климатической повесткой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экономике меняет не только энергетику, но и структуру рабочих мест. Растет спрос на инженеров, специалистов по сетям, аккумуляторам и модернизации городской инфраструктуры.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Инфраструктура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Электросети, зарядная инфраструктура и общественный транспорт становятся приоритетом для государств и городов. Без этих вложений энергопереход остаётся набором деклараций, а не реальным изменением.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Цена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политика часто вызывает споры из-за стоимости. Домохозяйства и бизнес видят не только пользу, но и дополнительные счета, требования к технике и ограничения привычного образа жизни.
</a:t>
            </a:r>
            <a:endParaRPr lang="en-US" sz="971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выигрыш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энергопереход снижает долгосрочные риски: меньше зависимости от ископаемого топлива, больше устойчивость к ценовым шокам и возможность развивать более чистую и безопасную городскую среду.
</a:t>
            </a:r>
            <a:endParaRPr lang="en-US" sz="9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в новой информационной среде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усилилась чувствительность к словам и формулировкам: обсуждают, какие выражения уважительны, а какие исключают или унижают. Язык стал частью публичной политики и культурных споров.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допустимого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остаётся важной ценностью, но всё чаще возникает вопрос о её границах. Обществу приходится решать, где заканчивается спор и начинается вред или манипуляция.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Медиа-грамотность становится базовым навыком: нужно отличать новость от комментария, проверять источник и замечать эмоциональное давление. Без этого подростку трудно ориентироваться в потоке информации.
</a:t>
            </a:r>
            <a:endParaRPr lang="en-US" sz="994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медиа всё чаще учат не запоминать готовые ответы, а анализировать контекст. Это помогает не только в учёбе, но и в повседневной гражданской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ключевые уязвимости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рисков показывает, что часть угроз касается повседневной жизни, а часть — устойчивости государства и инфраструктуры.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соединяются между собой: экономическое давление усиливает недоверие, киберугрозы подрывают сервисы, а климатические события повышают стоимость жизни и страховок.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IMF, ENISA и климатических обзоров; без единой сопоставимой базы
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 движении, а не в точке конца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Запада ещё не завершён: он формируется в спорах о технологиях, миграции, безопасности и ценностях. От того, смогут ли институты удержать доверие, зависит направление перемен.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2026-07-26T09:00:08Z</dcterms:created>
  <dcterms:modified xsi:type="dcterms:W3CDTF">2026-07-26T09:00:08Z</dcterms:modified>
</cp:coreProperties>
</file>