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«Илья Муромец и Святогор»: встреча двух богатырей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силе, уважении и мудром выборе.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Былина: старинный рассказ о героях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— это народное сказание о богатырях, их подвигах и защите родной земли. Такие тексты звучат торжественно, легко запоминаются и учат видеть настоящего защитника: смелого, спокойного и честного.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богатырь из народа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знатный герой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 былинах не князь и не волшебник. Он становится богатырём сам, благодаря терпению, смелости и готовности служить людям.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сила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шумит и не хвастается своей мощью. Илья действует уверенно, потому что знает: настоящая сила должна помогать, а не пугать.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слабых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всегда стоит на стороне тех, кому нужна помощь. Его сила особенно ценна потому, что она направлена на добро и справедливость.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детей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Илья Муромец близок тем, что показывает: добрый, терпеливый и честный человек тоже может стать настоящим героем.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встреча двух героев: молодого Ильи и великана Святогора. Это помогает увидеть, как народ противопоставлял живую защиту земли и огромную, почти сказочную мощь.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былины «Илья Муромец и Святогор»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богатыра встречаются в этой былине, и их сила раскрывается по-разному.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встреча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встречаются не в городе и не на пиру, а в пути. Уже это делает событие особенным: впереди их ждёт не обычный разговор, а испытание характера.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Илья замечает Святогора — богатыря огромной силы. Встреча вызывает удивление, потому что оба героя сразу понимают: перед ними не простой человек.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спорят и не ссорятся. Они относятся друг к другу почтительно, и именно в этом раскрывается главный урок былины: сила должна быть дружелюбной.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богатыри относятся друг к другу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приветствие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ведёт себя без страха и без гордости. Он разговаривает с великим богатырём уважительно, потому что понимает: сила не даёт права быть грубым.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силы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тоже замечает в Илье настоящего богатыря. Между героями возникает не соперничество, а взаимное уважение, которое делает их встречу особенно значимой.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ссоры и бравады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оба очень сильны, они не стремятся показать превосходство. Былина учит, что достойный герой не задирается и не унижает другого даже в спорной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богатыря — два образа силы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— 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связан с землёй, людьми и их защитой. Его сила нужна не для похвалы, а для дела: он стоит на страже добра и справедливости.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— великан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напоминает древнюю стихию: он огромен, могуч и немного загадочен. Его образ похож на силу природы, которую трудно удержать и направить.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встречаются, они не спорят, кто сильнее. Вместо этого каждый признаёт достоинство другого, и это делает их союз важнее любого поединка.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богатыри показывают два мира: старое, почти сказочное богатырство и новое, живое служение Родине. Так былина становится особенно 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силы в былине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деле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богатырь доказывает мощь не словами, а поступками. Он поднимает тяжести, проходит длинный путь и спокойно выдерживает трудности, не жалуясь и не торопясь.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выносливости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испытания показывают, насколько герой крепок духом. Для богатыря важно не только быть сильным, но и не терять выдержку, когда путь становится трудным.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мышцы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Богатырская сила — это не просто большие руки и плечи. Это ещё терпение, внимание и умение идти вперёд, даже если впереди много препятствий.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труда и смелости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эпизоды делают богатырей похожими на людей, которые умеют трудиться и не боятся ответственности. Именно поэтому их подвиги так понятны детям.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слушает Святогора внимательно и без лишних слов. В этом видно, что молодой богатырь умеет быть скромным и учиться у старшего. Такая встреча напоминает: уважение делает человека сильнее и мудрее, чем громкие похвалы. Да, иногда самое важное — просто вовремя замолчать и слушать.
</a:t>
            </a:r>
            <a:endParaRPr lang="en-US" sz="813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и Илья показывают, что настоящая мощь нужна не для ссоры, а для доброго дела. Когда богатырь готов помочь и не хвастается, его сила становится по-настоящему полезной. Именно так народная мудрость понимает геройство.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поведение героев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былинной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часто повторяются отдельные слова и целые обороты. Это помогает слушателю запомнить рассказ и придаёт ему особый, напевный ритм.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предметы называются красивыми устойчивыми словами. Благодаря этому речь звучит торжественно, словно перед нами не обычный рассказ, а древняя песня.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 уважением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называются по имени и отчеству, из-за чего звучат особенно величаво. Такое обращение показывает почтение и подчёркивает значимость героев.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Былинная речь течёт спокойно и размеренно. Она помогает представить далёкое прошлое и делает рассказ серьёзным, но понятным даже младшим школьникам.
</a:t>
            </a:r>
            <a:endParaRPr lang="en-US" sz="9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былине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отправляется в дорогу и покидает привычный мир. Уже здесь видно: богатырь должен быть готов к неизвестному и не бояться испытаний.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он встречает Святогора. Это не случайность, а важный поворот, где герой получает не только впечатление, но и урок.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меняет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путь становится для Ильи шагом к мудрости. Он понимает, что настоящая сила растёт вместе с характером, терпением и уважением.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изображён как герой уходящей эпохи: огромный, могучий, почти не похожий на обычного человека. В его образе слышится понимание, что время старой силы не бесконечно, а значит, нужен тот, кто продолжит дело дальше.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богатырь чувствует перемену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 этой встрече выглядит как молодой защитник, которому ещё предстоит путь и подвиги. Святогор словно замечает в нём будущего богатыря и передаёт ему не только силу, но и важный жизненный урок.
</a:t>
            </a:r>
            <a:endParaRPr lang="en-US" sz="702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— надежда будущего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Святогор передаёт опыт Илье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Илья Муромец близок детям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хвастается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ведёт себя спокойно и просто. Он не пытается казаться лучше всех, поэтому детям легко увидеть в нём честного и понятного героя.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учится на пути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не получает всё сразу. Он движется шаг за шагом, и это напоминает школьникам: большие успехи начинаются с терпения и старания.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слабых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сильный не ради похвалы, а ради добра. Такой герой вызывает доверие, потому что его сила помогает другим, а не пугает.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вызывает уважение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есть спокойствие и надёжность. Младшим школьникам нравится герой, который не спорит зря, но умеет поступать смело и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выделяется именно этим сочетанием, поэтому его образ сразу запоминается и кажется почти сказочным.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образа Святогора в былине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делают его особенно ярким: огромная сила, необычный облик и печальное величие.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пары Ильи Муромца и Святогора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показывает опыт старшего поколения, а Илья — будущее богатырства. Их встреча напоминает, что важные знания не исчезают, а переходят к тому, кто готов их принять.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уважения
</a:t>
            </a:r>
            <a:pPr algn="l" indent="0" marL="0">
              <a:lnSpc>
                <a:spcPct val="8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богатырями нет соперничества и ссоры. Они относятся друг к другу серьёзно и достойно, поэтому сюжет учит уважать чужую силу и слушать более опытного человека.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 целью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уносит из встречи не просто впечатление, а понимание, для чего нужна мощь. Настоящая сила должна защищать людей, а не служить только гордости.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конфликта в отрывках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враг, а вопрос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нет обычной битвы с противником. Главная трудность в том, чтобы понять: как жить сильному человеку и зачем ему дана мощь.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старой силы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выглядит почти безгранично сильным, но его образ показывает: одной огромной силы недостаточно. Если она не находит доброго дела, она становится тяжёлой и печальной.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Ильи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воплощает силу, которая нужна людям. Он не просто крепок, а умеет направлять свои возможности на защиту и помощь.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объясняет, что настоящий герой — это не только богатырь с могучими руками. Это человек, который отвечает за свои поступки и выбирает добро.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92" y="2202924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17" y="2190090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былина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часто повторяются слова и целые обороты. Благодаря этому рассказ звучит напевно и помогает слушателю лучше запомнить важные события.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использует красивые устойчивые выражения и величавые обращения. От этого речь кажется древней и серьёзной, как рассказ о настоящем подвиге.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былины плавный и размеренный, будто её можно слушать как песню. Такое звучание делает историю особенно выразительной и чуть-чуть волшебной.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и история Древней Руси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богатырей связаны с охраной городов, дорог и родной земли. Народ видел в них защитников, которые стоят на страже порядка и спокойствия.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помогали сохранять представление о смелости, верности и чести. Через такие рассказы люди передавали детям важные правила жизни и уважение к героям.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образ героя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стал одним из самых известных героев русской культуры, потому что в нём соединились сила, доброта и преданность Родине.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былины для читателя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должна служить добру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силён не сам по себе, а тогда, когда его мощь помогает людям. Былина показывает, что храбрость ценна только вместе с добрым делом.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старшего важен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и Илья напоминают, что младший герой учится у того, кто уже многое знает. Настоящая мудрость передаётся через внимание и уважение.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украшает героя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старается выделиться и не хвалится своими подвигами. Именно поэтому он кажется надёжным и вызывает доверие, как человек, на которого можно положиться.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важнее спора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богатырей проходит без вражды, и это особенно важно. Былина учит решать всё достойно, без задиристости и лишнего шума.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богатыря — один важный урок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о встрече Ильи Муромца и Святогора учит, что сила ценна лишь тогда, когда она служит добру. Именно поэтому этот сюжет остаётся понятным и важным для детей.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2026-05-27T14:53:27Z</dcterms:created>
  <dcterms:modified xsi:type="dcterms:W3CDTF">2026-05-27T14:53:27Z</dcterms:modified>
</cp:coreProperties>
</file>