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природного и техногенного характера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 виды ЧС и узнаем, как действовать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может возникнуть где угодно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ЧС случаются дома, в школе, на улице и в поездке. Для школьника важно вовремя заметить угрозу, сохранить спокойствие и знать простые правила защиты, чтобы не растеряться в неожиданной ситуации.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2356" y="1499146"/>
            <a:ext cx="279038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чрезвычайным ситуациям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быстро распространяется, уничтожает имущество и создаёт угрозу для жизни людей. Опасность усиливают дым, высокая температура и необходимость срочной эвакуации из помещения.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или шквал может повалить деревья, сорвать крыши и оборвать провода. Даже короткий порыв ветра способен создать серьёзную угрозу на улице и во дворе.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разливе воды затапливаются улицы, дома и дороги. Людям приходится покидать опасную зону, а привычная жизнь нарушается из-за отсутствия связи, электричества и транспорта.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ДТП, выброс дыма или газа, взрыв на объекте — это события, которые требуют немедленной помощи. Они опасны внезапностью и могут затронуть многих людей сразу.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ЧС — быстрый рост угрозы, риск травм и необходимость срочных действий. Если нарушается обычный порядок жизни, нужно сразу искать безопасное место и сообщать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чрезвычайные ситуации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природную ЧС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чрезвычайные ситуации возникают без участия техники и связаны с природными процессами. Они могут развиваться быстро и затрагивать большие территории, поэтому особенно важно замечать первые признаки угрозы.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силы природы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вода, огонь, ветер, снег, камнепады и подвижки земной коры. К таким событиям относятся наводнения, лесные пожары, ураганы, метели, оползни, засухи и землетрясения.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природных чрезвычайных ситуаций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дожди, быстрое таяние снега и долгие ливни повышают риск паводков. Вода выходит из берегов, затапливает низины и мешает людям безопасно передвигаться.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засуха и сухая погода делают лес и траву легко воспламеняемыми. Если добавляется неосторожное обращение с огнём, пожар может возникнуть очень быстро.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Шквальный ветер, грозы и движение земной коры тоже вызывают опасные явления. Риск возрастает там, где строят дома в неподходящих местах и нарушают правила поведения на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опасности встречаются чаще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таких явлений меняется по сезонам и зависит от климата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пожары и паводки; значит, именно к ним нужно готовиться особенно внимательно.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МЧС России; дата не указана.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природных катастроф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могут приводить к травмам и гибели людей. Иногда требуется срочная эвакуация, а пострадавшим — помощь спасателей и врачей.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урожай, леса, животные и транспорт. После крупного происшествия людям часто нужны временное жильё, тёплые вещи и организованная помощь.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Разрушаются дома, дороги, мосты и линии электропередачи. Из-за этого нарушаются связь, подача воды и электричества, а целые районы остаются без привычных услуг.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чрезвычайные ситуации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места, где одновременно работают машины, электричество и люди. Там ошибка или поломка может быстро привести к серьёзной аварии.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Техногенная ЧС опасна тем, что затрагивает не только объект, но и окружающие здания, транспорт, связь и здоровье людей рядом.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ЧС связаны с авариями на объектах, созданных человеком: заводах, электростанциях, складах, дорогах, железных дорогах и в транспорте.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возникают при пожаре, взрыве, обрушении, утечке газа или выбросе дыма и ядовитых веществ. Такие происшествия часто связаны со сложной техникой.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техногенные аварии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Износ и поломка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стареет, детали выходят из строя, трубы и провода повреждаются. Если неисправность не заметить вовремя, она становится началом аварии.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Ошибка и нарушение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 работника, перегрузка сетей, неправильное хранение веществ или несоблюдение инструкции резко повышают риск пожара, взрыва или утечки.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Авария развивается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контроль слабый, опасность быстро распространяется. Возникают дым, огонь, разрушения или выброс вредных веществ, и людям нужна срочная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техногенные ЧС: сравнение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два вида чрезвычайных ситуаций и как от них защищаться.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зависят от сил природы, а техногенные чаще связаны с поломками и нарушением правил безопасности.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любой чрезвычайной ситуации
</a:t>
            </a:r>
            <a:endParaRPr lang="en-US" sz="2278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угрозе: замечена опасность → оценка ситуации → сообщение взрослым и в экстренные службы → защита → укрытие или эвакуация → ожидание помощи.
</a:t>
            </a:r>
            <a:endParaRPr lang="en-US" sz="1397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номер помогает быстро передать сообщение нужным службам и сэкономить драгоценные минуты при опасности.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вызов пожарных, скорой помощи, полиции и спасателей в одной службе.
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при пожаре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уходите к выходу, не прячьтесь и не пользуйтесь лифтом. Двигайтесь по лестнице, держитесь ниже уровня дыма и по возможности закрывайте за собой двери.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помещении много дыма, наклоняйтесь ниже к полу и закрывайте рот и нос тканью. Не открывайте окна без необходимости: приток воздуха может усилить огонь.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загорелась одежда, остановитесь, упадите на пол и катайтесь, пока пламя не потухнет. После этого быстро зовите взрослых и помощь, не возвращаясь к огню.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при наводнении и урагане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урагана оставайтесь в прочном здании, держитесь подальше от окон, стекла и лёгких предметов. На улице опасны ветки, щиты, кровля и провода.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к оборванным проводам и повреждённым деревьям, даже если они лежат на земле. После ветра и паводка действуйте только по указаниям взрослых и спасателей.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подъёме воды поднимайтесь на верхний этаж или на возвышенность и берите документы, воду, телефон и необходимые лекарства. Не переходите поток пешком и не приближайтесь к берегу.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возможности взрослые должны отключить электричество и газ, чтобы снизить риск короткого замыкания, пожара и утечки. Воду из неизвестных источников лучше не пить.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и выбросы при авариях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резкий запах газа, сразу выходите из помещения и сообщайте взрослым. Не включайте свет, не трогайте выключатели и не создавайте искру рядом с источником утечки.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дым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густом дыме нужно как можно быстрее покинуть опасную зону и дышать через ткань или влажную повязку. Двигайтесь к свежему воздуху и не задерживайтесь внутри.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авария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сообщении о выбросе химических веществ действуйте только по указаниям взрослых и спасателей. Не трогайте неизвестные предметы, закройте дыхательные пути и уходите из зоны поражения.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отравления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Кашель, слезотечение, тошнота, головокружение и слабость могут означать вредное воздействие дыма или газа. В такой ситуации нужен свежий воздух и немедленная помощь взрослых.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ЧС опаснее по разным признакам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опасность зависит не только от силы события, но и от того, как быстро можно заметить угрозу и начать эвакуацию.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ЧС главный риск — внезапность, у других — длительные последствия. Поэтому важны и быстрая реакция, и хорошая подготовка.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МЧС России, 2025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20729"/>
            <a:ext cx="310200" cy="2757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Службы, которые помогают при ЧС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быстро прибывают на место, тушат огонь и помогают не допустить его распространения. Они работают вместе со спасателями и следят, чтобы люди покинули опасную зону.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оказывают первую помощь, оценивают состояние пострадавших и при необходимости доставляют их в больницу. При ЧС именно быстрый осмотр часто спасает здоровье.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МЧС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ищут людей, организуют эвакуацию и помогают выбраться из завалов, воды, дыма или задымлённых помещений. Их задача — добраться до пострадавших как можно быстрее.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помогает организовать порядок, ограничить доступ в опасную зону и обеспечить безопасный проход для людей и техники. Это важно, когда вокруг много паники и движения.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Аварийные и коммунальные службы отключают газ, воду, электричество и устраняют повреждения сетей. Без их работы опасность может сохраняться даже после окончания основного происшествия.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сумка у двери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стоит небольшая сумка, которую легко взять за несколько секунд. Внутри лежат вода, фонарик, батарейки, аптечка, документы и зарядное устройство. Такая подготовка помогает не терять время, если нужно срочно покинуть дом.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 на случай беды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висит листок с номерами родителей, адресом и местом встречи семьи. Ребёнок знает, где выходы из дома и школы, и куда идти после эвакуации. Это снижает растерянность и помогает действовать спокойно.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выучить номер 112 и знать, кому из взрослых можно позвонить первым. Если рядом нет времени искать телефон или вещи, именно заранее запомненные правила помогают не паниковать и быстро начать действовать правильно.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заранее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снижают риск ЧС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меры работают только вместе: техника должна быть исправна, а люди — внимательны и готовы быстро реагировать на сигнал 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профилактика и дисциплина, тем меньше вероятность аварии и тем легче справиться с ней без тяжёлых последствий.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МЧС России, 2025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подготовки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ЧС бывают разными, но спасают одни и те же качества: внимание, спокойствие и знание простых правил. Если помнить 112 и действовать без паники, риск для жизни заметно снижается.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2026-05-20T21:43:33Z</dcterms:created>
  <dcterms:modified xsi:type="dcterms:W3CDTF">2026-05-20T21:43:33Z</dcterms:modified>
</cp:coreProperties>
</file>