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способ питания растений: обзор и ключевые темы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получения растениями пищи с помощью солнечного света.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в истории и природе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возник примерно 2,5 миллиарда лет назад, насыщая атмосферу кислородом. Это стало основой для развития сложных живых организмов и поддержания экосистем по всей Земле.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процесса фотосинтеза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преобразования световой энергии в химическую, при котором растения из воды и углекислого газа синтезируют органические вещества.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фотосинтеза происходят в хлоропластах, содержащих хлорофилл, который поглощает свет для запуска процесса.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характерен не только для зелёных растений, но и для многих водорослей и некоторых бактерий, обеспечивая питание и кислород.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участники: что необходимо для фотосинтеза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фотосинтеза требуются свет, вода, углекислый газ и пигмент хлорофилл. Без любого из этих элементов процесс становится невозможным.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находятся в клетках зелёных листьев, корни доставляют воду, а углекислый газ поступает через устьица на поверхности листовой ткани.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фотосинтеза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биологические учебники по физиологии растений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 — 6CO2 + 6H2O + свет → C6H12O6 + 6O2. Световая энергия преобразует неорганические вещества в питательные.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 растений, 2021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 углекислого газа участвуют в реакции синтеза одной молекулы глюкозы
</a:t>
            </a:r>
            <a:endParaRPr lang="en-US" sz="14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фотосинтеза у различных растений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растений варьируется в зависимости от освещённости и условий окружающей среды.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Тополь наиболее эффективен при умеренной освещённости, кактус адаптирован к экстремальным условиям, пшеница предпочитает стабильный климат.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фитофизиологии растений, 2022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солнечного света как источника энергии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света аккумулируется в молекулах глюкозы, поддерживая рост растений и питание экосистемы.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— основа энергии фотосинтеза, без которого растения не могут производить органические вещества.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и другие пигменты: зачем растениям зелёный цвет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поглощает синие и красные лучи спектра, отражая зелёный, что придаёт листьям характерный цвет.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Каротиноиды расширяют диапазон поглощаемого света, усиливая эффективность фотосинтеза.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помогают защитить клетки от избыточного света и повреждений от ультрафиолета.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пигментов обеспечивает адаптацию растений к различным условиям освещения.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в процессе фотосинтеза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химических реакциях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вода расщепляется на кислород и водород. Кислород выделяется в атмосферу, а водород участвует в синтезе глюкозы, напрямую влияя на рост и развитие растения.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воды от корней до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поднимается по сосудистым пучкам от корней и достигает листьев, обеспечивая необходимую влагу для фотосинтеза. Этот процесс важен для поддержания гидратации и питания растения.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и его путь в лист растения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поступает в листья через устьица — маленькие отверстия на поверхности листа, которые регулируют газообмен между растением и окружающей средой.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светлое время суток устьица открываются, что обеспечивает активное поступление CO2 в клетки листа, необходимые для фотосинтеза и образования органических веществ.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устьиц и их расположение зависят от вида растения и условий среды, влияя на эффективность поглощения углекислого газа и сохранение влаги.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фотосинтеза в жизнь на Земле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Кислород, выделяемый в процессе фотосинтеза, необходим большинству живых организмов для дыхания, а растительная биомасса поддерживает питание растительноядных животных.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фотосинтез синтезирует около 170 миллиардов тонн органических веществ, которые служат основой пищевых цепочек в экосистемах по всему миру.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фотосинтеза у тропических и засушливых растений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растения, такие как кактусы, используют CAM-фотосинтез, осуществляя газообмен ночью, чтобы экономить воду в суровых условиях засухи.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деревья и многие огородные культуры применяют классический C3-путь, открывая устьица днём для поглощения углекислого газа.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травы, например кукуруза, обладают C4-фотосинтезом, что повышает эффективность использования воды и углекислого газа в жарком климате.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фотосинтетический путь адаптирован к конкретным условиям окружающей среды, обеспечивая лучшее выживание растений в их экосистемах.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фотосинтез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температура как ключевые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света напрямую влияет на скорость фотосинтеза: при недостатке света процесс замедляется, а чрезмерный свет может вызвать повреждение клеток. Температура тоже важна: низкая или слишком высокая температура снижают активность ферментов.
</a:t>
            </a:r>
            <a:endParaRPr lang="en-US" sz="922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и углекислого газа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является основным сырьём для фотосинтеза, и её дефицит мгновенно замедляет процесс. Также концентрация CO2 влияет на скорость синтеза глюкозы: при его недостатке растение ограничено в производстве органики.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фотосинтеза от освещённости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при достижении определённого уровня освещённости скорость фотосинтеза перестаёт расти и выходит на плато.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света не увеличивает продуктивность фотосинтеза, а может привести к стрессу у растений при перегреве.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научных исследований по физиологии растений, 2020 год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8673" y="1467950"/>
            <a:ext cx="6086654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фотосинтетических организмов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характеризует основные отличия и местообитания зелёных растений, водорослей и цианобактерий, а также их фотосинтетический потенциал.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наиболее эффективны на суше, водоросли адаптированы к водной среде, а цианобактерии важны в биогеохимических циклах, но имеют меньшую продуктивность.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2021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сельское хозяйство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Агротехнические методы оптимизации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освещения, регулярный полив и подкормка позволяют растениям использовать фотосинтетический потенциал на максимум, улучшая качество и количество урожая.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фотосинтеза на урожайность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эффективнее фотосинтез, тем больше органических веществ образуют растения, повышая урожай зерна, овощей и фруктов. Это ключ к обеспечению продовольственной безопасности населения.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круговорот веществ: роль фотосинтеза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CO2 и кислорода поддерживается фотосинтезом и дыханием, обеспечивая стабильность атмосферы и поддержание жизни на Земле.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связывает углерод из атмосферы, образуя органические вещества, которые откладываются в тканях растений и становятся пищей для разных организмов.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дыхании и разложении органики углерод возвращается в атмосферу в виде углекислого газа, замыкая круговорот веществ между живыми организмами и природой.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открытия фотосинтеза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1779 год — Ян Ингенхауз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Провёл опыты, доказавшие, что зелёные листья выделяют кислород только на свету, что положило начало изучению фотосинтеза.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 — Юстус Либих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Исследовал значение минеральных веществ и углекислого газа, установив их важность для роста растений и фотосинтеза.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Разработана теория световых и тёмных фаз фотосинтеза, раскрывающая механизмы преобразования энергии и синтеза органики.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фундамент жизни и перспективы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поддерживает существование жизни на Земле, обеспечивая кислород и пищу. Современные исследования раскрывают новые возможности для технологий и охраны природы.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2026-05-07T11:26:03Z</dcterms:created>
  <dcterms:modified xsi:type="dcterms:W3CDTF">2026-05-07T11:26:03Z</dcterms:modified>
</cp:coreProperties>
</file>