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11 до 20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дальше десятка: легко, по порядку, без пропусков!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числа от 11 до 20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встречаются в книгах, на часах, в датах и при счёте предметов. После 10 счёт не начинается заново, а идёт дальше. Поэтому важно видеть, как в числе соединяются десяток и единицы.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11 до 19 начинаются с одного десятка. Потом к нему прибавляется ещё несколько единиц, поэтому каждое число становится новым и больше предыдущего.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устроено иначе: это уже 2 десятка и 0 единиц. Оно завершает ряд, в котором после полного десятка добавляются только единицы.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11 есть 1 десяток и 1 единица, а в числе 12 — 1 десяток и 2 единицы. Так удобно понимать, из чего сложено число.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числа 11–20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и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десяток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— это десять предметов, собранных вместе. Когда десяток полный, его легко увидеть и посчитать как одну большую группу.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— это отдельные предметы по одному. В числах 11–20 к десятку прибавляются именно они. Так запись числа становится короткой и понятной.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читается как «одиннадцать» и записывается двумя цифрами: 1 и 1.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первое двузначное число после десяти.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Математика. 1 класс. Тема «Числа от 11 до 20»
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12 и 13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12 означает 10 и 2. Оно идёт сразу после 11, поэтому при счёте важно не торопиться и произносить числа по порядку.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означает 10 и 3. В его названии слышится общая часть «дцать», которая помогает узнать число в ряду.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внимательно, получится: одиннадцать, двенадцать, тринадцать. Так числа не путаются и не прыгают, как непослушные бусинки.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состав числа, его легче читать, записывать и сравнивать. А ещё проще не перепутать место числа в числовом ряду.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14 и 15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15 состоит из 10 и 5. Оно продолжает ряд без остановки и помогает увидеть, как к одному десятку прибавляются новые единицы.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14 состоит из 10 и 4. Первая цифра показывает десяток, а вторая — сколько единиц добавилось к нему.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считаем шаги, важно не пропускать числа. Шестнадцать и семнадцать звучат по-разному, но оба числа помогают точно назвать результат счёта. Здесь каждый шаг имеет значение, словно маленькая ступенька.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могут стоять 16 или 17 игрушек. Тогда нужно посчитать спокойно и по порядку, чтобы не ошибиться. Эти числа удобно использовать, когда предметов уже много и хочется назвать их количество точно.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 полке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календаре, расписании или записи дел такие числа тоже встречаются. Они помогают отметить день, количество уроков или предметов. Главное — читать их уверенно и не перескакивать через число.
</a:t>
            </a:r>
            <a:endParaRPr lang="en-US" sz="911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и дела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16 и 17 в счёте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18 и 19 по порядку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состоит из 10 и 8. Оно стоит ближе к концу ряда и идёт перед 19.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10 и 9. Оно завершает ряд перед 20, поэтому важно назвать его точно и не пропустить.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 идёт 20. Так заканчивается счёт до двадцати, а порядок чисел остаётся ровным и понятным.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записывается цифрами 2 и 0 и показывает, что два полных десятка составляют двадцать.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два десятка и ноль единиц.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Математика. 1 класс. Тема «Числа от 11 до 20»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вперёд от 11 до 20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→ 12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одиннадцати и идёт дальше без остановки. После 11 сразу называют 12, потому что каждое новое число больше предыдущего на 1.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→ 14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ряд продолжается: 13, 14, 15. Здесь важно не перескакивать через числа, иначе порядок собьётся, как в лесенке с пропущенной ступенькой.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→ 17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16 и 17. Каждое число звучит отдельно и занимает своё место в ряду, поэтому их нужно произносить чётко и по порядку.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→ 20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ряда называем 18, 19 и 20. Последнее число завершает счёт до двадцати и показывает, что ряд выстроен ровно и без пропусков.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назад от 20 до 11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уменьшается на 1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 называют 19, затем 18 и дальше до 11. Каждое следующее число становится меньше ровно на одну единицу, без скачков и пропусков.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в обратном 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счёт начинается с двадцати и идёт назад по одному. Так легче увидеть, какое число меньше, а какое больше, и не потеряться в ряду.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порядок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считает назад вслух, ряд запоминается лучше. Это полезная тренировка: число словно «шагает» вниз по лестнице, ступенька за ступенькой.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сбиться, легко пропустить число или назвать его не вовремя. Поэтому обратный счёт помогает не только запоминать порядок, но и быть внимательнее.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числа от 11 до 20, нужно помнить их порядок в ряду. Чем правее стоит число, тем оно больше, а число левее — меньше.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числа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11 меньше 14, потому что стоит раньше. А 20 больше всех чисел этого ряда, ведь оно находится в самом конце и завершает счёт.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из десятка и единиц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— это 10 и ещё 1 единица. Такое число помогает увидеть, что после полного десятка добавляется совсем немного.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 13 и 14 устроены похожим образом: к 10 прибавляются 2, 3 или 4 единицы. Ряд становится понятным и ровным.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тоже состоит из десятка и единиц: 10 и 5. Если помнить это правило, легче быстро назвать число и записать его без ошибки.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разбора показывает, как устроено каждое число. Он помогает и в счёте, и в решении простых примеров, особенно когда нужно думать без спешки.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чисел 11–20 есть особые слова: одиннадцать, двенадцать, тринадцать и дальше до двадцати. Их нужно читать целиком, не разбивая на части.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написание, полезно несколько раз произнести числа по порядку и прочитать их медленно. Тогда слова запоминаются уверенно, как знакомая считалочка.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важно не путать похожие слова и не переставлять слоги местами. Иначе число может стать совсем другим, а это уже не математический фокус, а ошибка.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записываются числа словами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книге можно увидеть страницу 12, а в тетради — задание под номером 17. Такие числа помогают быстро находить нужное место и не путаться при работе. Это особенно удобно, когда заданий много и все они похожи.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и в тетрадях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11 до 20 встречаются на ценниках, в номерах квартир и домов. Они помогают точно назвать количество товаров, комнат или адрес. Без них легко перепутать, сколько яблок нужно купить или в какой подъезд идти.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дома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датах и на часах тоже нужны такие числа. Например, можно увидеть 14 число месяца или время 17:00. Они помогают быстро ориентироваться в дне и не забывать важные дела.
</a:t>
            </a:r>
            <a:endParaRPr lang="en-US" sz="647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и в календаре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11 до 20 в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сложение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10 прибавляют 1, получается 11. Это первый шаг от десятка к новым числам, и он очень хорошо показывает их устройство.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10 прибавить 7, выйдет 17. Здесь десяток остаётся, а единиц становится больше, поэтому число растёт спокойно и по порядку.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10 прибавить 9, получится 19. Такие примеры помогают быстро увидеть, как из одного десятка и единиц складываются числа до двадцати.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вычитание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15 вычесть 1, получится 14. Это удобный способ вспомнить, какое число идёт сразу перед ним в ряду.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20 вычесть 1, получится 19. Так видно, что счёт назад помогает находить предыдущее число без труда.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12 вычесть 1, получится 11. Здесь тоже всё просто: убираем одну единицу и получаем соседнее число слева.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учат двигаться по числовому ряду назад. Это полезно для проверки ответов и для уверенного счёта без пропусков.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называет 13 и сразу переходит к 15. Чтобы не ошибиться, нужно считать медленно и по одному числу. Тогда ряд остаётся ровным и понятным.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числа в ряду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16 и 60, а ещё 19 и 90. Здесь помогает внимательное чтение цифр, проговаривание числа вслух и счёт настоящих предметов — кубиков, карандашей или шагов.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и ошибки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записи чисел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11 до 20: уверенный шаг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ряд помогает научиться считать, сравнивать числа и понимать, как десяток дружит с единицами. Если запомнить порядок и потренироваться, математика станет заметно дружелюбнее.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2026-05-20T14:00:15Z</dcterms:created>
  <dcterms:modified xsi:type="dcterms:W3CDTF">2026-05-20T14:00:15Z</dcterms:modified>
</cp:coreProperties>
</file>