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бактерий: ключевые темы и значение
</a:t>
            </a:r>
            <a:endParaRPr lang="en-US" sz="3028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организмы, которые живут повсюду и влияют на нашу планету.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описания бактерий сделал ван Левенгук в XVII веке. С тех пор наука раскрывает их важнейшую роль в природе, медицине и технологиях.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исторический и научный путь изучения бактерий
</a:t>
            </a:r>
            <a:endParaRPr lang="en-US" sz="2491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основные признаки бактерий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прокариоты, у них нет ядра и мембранных органелл, что отличает их от клеток сложных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 клеточной стенки, цитоплазмы и нуклеоида с ДНК, а также рибосом для синтеза белков.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простая структура делает бактерии уникальными и гибкими в различных условиях окружающей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строение бактериальных клеток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бывают шарообразными (кокки), палочковидными (бациллы), изогнутыми (вибрионы) и спиралевидными (спириллы). Эти формы отражают их адаптацию.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из муреина придаёт форму, жгутики обеспечивают движение, пили помогают прикрепляться, а капсула защищает от внешних воздействий.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бактерий разных типов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диапазоны размеров основных типов бактерий в микрометрах.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одни из самых мелких живых организмов, варьирующихся в размерах по форме и виду.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 средней школы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ядра и простая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бактериях отсутствует оформленное ядро, а ДНК сосредоточена в нуклеоиде. Это упрощённая организация, позволяющая быструю адаптацию и деление.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движения и прикрепления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обеспечивают бактериям подвижность, а пилы помогают прочно прикрепляться к поверхностям в окружающей среде.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через 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размножения — бинарное деление, когда клетка делится пополам, обеспечивая быстрое увеличение численности.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прокариотической организации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бактерий и эукариотических клеток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современной биологии,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отличаются простотой и отсутствием ядра, что способствует быстрому размножению и выживанию.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структурных особенностей определяют роль бактерий и эукариотов в экосистемах и биологии.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12" y="1275937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бактерий: разнообразие питания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синтез питательных веществ из неорганических соединений с помощью фотосинтеза или хемосинтеза.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бактерии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мёртвыми органическими веществами, играя важную роль в разложении и круговороте веществ.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Вредят хозяевам, получая питательные вещества, иногда вызывая заболевания у растений и животных.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Бактериальное размножение: способы деления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— бинарное деление, когда клетка удваивается и делится на две потомственные клетки, обеспечивая быстрый рост популяции.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неблагоприятных условиях бактерии могут формировать споры, обеспечивая защиту и выживание до улучшения внешней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размножения бактерий в различных условиях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микробиологии, 2022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бактерий имеют свой характерный временной интервал удвоения численности при оптимальной температуре.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среды, таких как температура и питание, существенно меняет скорость роста бактерий.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природе: биогеохимические циклы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выделяют кислород, способствуя насыщению атмосферы этим газом и поддержанию жизни на планете в процессе фотосинтеза.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Клубеньковые бактерии фиксируют атмосферный азот, превращая его в доступные растениям формы для роста и развития сельскохозяйственных культур.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органические вещества и токсичные соединения, способствуя очищению почвы и воды от загрязнений, обеспечивают переработку остатков живых организмов.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ключевую роль в круговороте элементов, поддерживая баланс биосферы и обеспечивая жизненные циклы множества экосистем.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полезных бактерий и их роль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Бифидобактерии — защитники кишечника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бактерии обитают в кишечнике человека, способствуя пищеварению и укрепляя иммунитет. Они помогают переваривать пищу и предотвращают рост вредных микробов.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пищевой промышленности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Лактобактерии используются для создания йогуртов и кефирных продуктов. Также бактерии применяют для производства антибиотиков и других лекарств.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 — фермеры природы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микроорганизмы улучшают структуру грунта и повышают его плодородие, превращая органические остатки в доступные растениям питательные вещества.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Чумная палочка — опасный патоген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Вызывает чуму — одно из самых разрушительных заболеваний в истории. Передаётся через укусы блох и контакт с инфицированными животными или предметами.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Туберкулёзная бацилла и её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Провоцирует лёгочное заболевание туберкулёз, передающееся воздушно-капельным путём. Требует своевременного лечения и профилактических мер.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Сальмонеллы и пищевые отравления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бактерии вызывают воспаление кишечника и отравления. Попадают в организм через загрязнённые продукты, особенно яйца и мясо.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 и их влияние на здоровье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271" y="1340425"/>
            <a:ext cx="4721458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полезных и патогенных бактерий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биологии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разные функции бактерий, их влияние на организм и окружающую среду, подчёркивая разнообразие бактерий в природе и их значимость.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могут приносить как пользу, так и вред, играя разную роль в экосистеме и здоровье человека.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Антибиотики: борьба с бактериальными инфекциями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— химические вещества, создаваемые микробами или синтезируемые для подавления роста и уничтожения бактерий, используются для лечения инфекций.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стал первым антибиотиком, открытым Александром Флемингом в 1928 году, давшим начало новой эре в медицине и борьбе с инфекциями.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Необоснованное применение антибиотиков приводит к выработке устойчивости бактерий, что осложняет лечение и требует разработки новых препаратов.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бактерии: основные этапы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развития и размножения бактерий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бактерий: наследственность и адаптация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ДНК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бактерий представляет собой кольцевую молекулу ДНК, находящуюся в нуклеоиде без мембранного ядра.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генов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используют трансформацию, конъюгацию и транспозицию для обмена генетической информацией между собой.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условиям среды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изменения в геноме бактерии быстро приспосабливаются к воздействию антибиотиков и изменяющимся факторам окружающей среды.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жизненный цикл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время размножения способствует быстрому распространению мутаций и новых признаков в популяции бактерий.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Домен Bacteria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домену Bacteria относятся эубактерии — более распространённые бактерии с характерной клеточной стенкой. Они присутствуют в самых различных средах и играют важные экологические роли.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бактерий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Домен Archaea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Домен Archaea включает архебактерии, отличающиеся особенностями строения клеточной стенки и метаболизма. Они часто обитают в экстремальных условиях, таких как горячие источники и солончаки.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с использованием бактерий
</a:t>
            </a:r>
            <a:endParaRPr lang="en-US" sz="2592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инсулина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бактерии помогают производить человеческий инсулин. Это позволяет обеспечить больных диабетом доступным и безопасным лекарством.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биотоплива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бактерий участвуют в производстве биогаза и биоэтанола — экологически чистых источников энергии, заменяющих ископаемое топливо.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Биоремедиация загрязнённых территорий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способны разлагать токсичные вещества в загрязнённой почве и воде, что позволяет восстанавливать экосистемы и снижать вредное воздействие.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незаменимая роль бактерий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важнейшие организмы, обеспечивающие здоровье, экологический баланс и развитие технологий. Их изучение и использование приносят пользу человеку и окружающей среде.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2026-05-08T19:04:49Z</dcterms:created>
  <dcterms:modified xsi:type="dcterms:W3CDTF">2026-05-08T19:04:49Z</dcterms:modified>
</cp:coreProperties>
</file>