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Гончаров: писатель русского реализма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психологической прозы и создатель «Обломова».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и время Гончарова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писал в эпоху, когда литература особенно внимательно всматривалась в повседневную жизнь, общественные типы и внутренний мир человека. Именно тогда в прозе особенно остро встал вопрос: способен ли современный человек сохранить цельность личности в меняющемся мире?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Александрович Гончаров родился в 1812 году в Симбирске, в купеческо-дворянской среде, которая рано приучила его к наблюдательности и вниманию к бытовым подробностям.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И.А. Гончарова: основные факты биографии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образование в Московском коммерческом училище и затем учился на словесном отделении Московского университета, где приобрёл широкую гуманитарную подготовку и интерес к литературе.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1830-х годов Гончаров жил в Петербурге, служил в Министерстве финансов и позднее в цензурном ведомстве, что дало ему опыт общения с разными слоями столичного общества.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событием стала его поездка на фрегате «Паллада»: впечатления от путешествия расширили круг его наблюдений и заметно обогатили будущую прозу.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976" y="1835776"/>
            <a:ext cx="386740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И.А. Гончарова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главные тексты писателя и их литературное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определили литературную славу Гончарова, а путевые очерки расширили представление о его художественном диапазоне.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основные произведения; хронология публикаций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службы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Гончарова Петербург был не только местом жизни, но и пространством профессионального опыта. Здесь он видел чиновничий быт, служебную иерархию и холодную деловую среду, которая позже стала важной частью его прозы.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фасада и внутренняя пустота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столица часто выглядит внешне блестящей, но внутренне отчуждённой. За парадными улицами и строгими кабинетами скрываются карьеризм, расчёт и духовная усталость, которые особенно заметны в судьбах героев.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дому и столице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среда у Гончарова резко контрастирует с усадебным покоем и домашним укладом. Это противопоставление помогает показать, как городской ритм меняет человека, усиливает тревогу и разрушает привычные представления о счастье.
</a:t>
            </a:r>
            <a:endParaRPr lang="en-US" sz="905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жизни и творчестве писателя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«Обыкновенная история»: первый роман Гончарова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романтически настроенный Александр Адуев приезжает в Петербург и сталкивается с миром расчёта, деловитости и трезвой оценки жизни, где мечты быстро проверяются реальностью.
</a:t>
            </a:r>
            <a:endParaRPr lang="en-US" sz="86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смысл произведения — болезненное взросление: герой теряет привычные иллюзии, меняется под влиянием среды и постепенно отказывается от юношеской восторженности.
</a:t>
            </a:r>
            <a:endParaRPr lang="en-US" sz="953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здесь проявляются главные мотивы Гончарова: конфликт идеала и действительности, давление города на личность и постепенное охлаждение чувств.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героя в романах Гончарова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сопоставлены Александр Адуев, Обломов и Райский как разные варианты несостоявшейся жизненной реализации.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чаще показывает героя сильным в размышлении, но слабым в поступке, и именно это становится источником драматизма.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образов в романах «Обыкновенная история», «Обломов», «Обрыв»
</a:t>
            </a:r>
            <a:endParaRPr lang="en-US" sz="8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 опубликован роман, ставший главным произведением Гончарова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«Обломов»; год первой публикации — 1859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публикация «Обломова» сделала имя Гончарова особенно известным в русской литературе.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логика романа «Обломов»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основана на развитии конфликта между возможностью перемен и внутренней инерцией героя.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Обломовщина как социально-психологическое явление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Гончарова обломовщина — это не просто лень, а целый уклад сознания, в котором покой ценится выше ответственности, а решение постоянно откладывается.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этого состояния связаны с дворянской усадебной культурой, где привычка к праздности и зависимость от чужого труда ослабляли волю и самостоятельность личности.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обломовщина опасна не только для одного человека: она символизирует историческую неподвижность, слабость инициативы и цепкость старых порядков.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Обломов: жизнь в ожидании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Обломов живёт как человек, для которого покой важнее движения. Его мягкость, доверчивость и привычка к созерцанию создают образ личности, не готовой к резкому выбору и борьбе с обстоятельствами. В нём видна внутренняя глубина, но она не переходит в поступок.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Штольц: энергия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Штольц, напротив, собран, дисциплинирован и постоянно включён в жизнь. Он привык планировать, работать и добиваться результата, не теряя времени на сомнения. Этот образ подчёркивает силу воли, которой так не хватает Обломову, и делает контраст героев особенно заметным.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Обломов и Андрей Штольц: два жизненных типа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появляется как человек, способный пробудить в Обломове движение мысли и чувства: её интерес к развитию личности соединён с внутренней требовательностью и уважением к духовной работе над собой.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видит в человеке возможность роста и потому стремится поддержать в нём лучшее. Её образ связан с культурой разума, достоинства и нравственной ответственности за собственный выбор.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отношениях с Обломовым любовь становится испытанием: она ждёт от чувства не только нежности, но и перемены характера, а потому не принимает пассивность как норму близости.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этой линии подчёркивает главную мысль романа: одних сильных чувств недостаточно, если человек не способен преодолеть привычку к покою и начать труд над собой.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Ольги Ильинской в романе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6630" y="1835776"/>
            <a:ext cx="4561262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«Обрыв»: герои и смысловые линии романа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романа и их роль в центральном конфликте.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на столкновении свободы и долга, а каждый герой по-своему раскрывает конфликт старых и новых жизненных ценностей.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«Обрыв» (1869)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1860-х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в обществе усиливается поиск новых ориентиров. Дворянская усадебная культура теряет устойчивость, а прежние представления о долге и традиции начинают оспариваться.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публицистике обсуждаются свобода личности, роль женщины, конфликт поколений и ответственность перед семьёй и обществом. Эти вопросы становятся особенно острыми.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 год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роман «Обрыв», в котором Гончаров художественно осмысляет напряжение времени. Частная судьба героев оказывается связана с историческим переломом.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звучания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новые идеи сами по себе не решают нравственных проблем. Важнее способность человека соотнести личную свободу с внутренней ответственностью.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и проблематика 1860-х годов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прозе Гончарова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проходят через разные произведения, но в каждом случае получают новый смысл и иной эмоциональный акцент.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Гончарова особенно интересует момент внутреннего выбора, когда привычка сталкивается с необходимостью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романов и очерков И.А. Гончарова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и стиль Гончарова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пишет спокойно и точно: бытовая деталь у него никогда не случайна, а помогает увидеть характер героя через интерьер, жест, привычку и повседневный ритм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описания развёрнуты и пластичны, но не тяжеловесны. Мягкая ирония делает повествование живым, а авторская интонация сохраняет ясность даже в сложных психологических сценах.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внутренняя характеристика персонажей: состояние души раскрывается через повторяющиеся действия, паузы в разговоре и поведение, которое часто говорит больше прямых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путешествие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основана на кругосветном плавании 1852–1855 годов. Опыт дороги и службы на море придаёт очеркам конкретность и ощущение живого наблюдения.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описывает не только маршруты и пейзажи, но и людей, обычаи, быт и культурные различия, сравнивая увиденное с российской действительностью.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Писатель-наблюдатель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очерках особенно заметна способность автора подмечать детали и делать из них точные выводы. Он пишет не как турист, а как внимательный аналитик времени.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исторический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Россию в контексте мира и дополняет образ Гончарова как писателя, умеющего видеть жизнь не только в пределах одной среды или сословия.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«Фрегат „Паллада“»: путешествие и расширение взгляда на мир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создал запоминающиеся социально-психологические типы, которые вышли за пределы литературы. Обломов стал нарицательным образом духовной инертности, а не только героем одного романа.
</a:t>
            </a:r>
            <a:endParaRPr lang="en-US" sz="103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Гончарова для русской культуры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прочно вошли в школьное и университетское изучение литературы. Они помогают анализировать не только сюжет, но и внутреннюю логику поведения человека.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«обломовщина» и «штольцевское начало» закрепились в культурной речи как обозначения разных жизненных установок — пассивной и деятельной, замкнутой и инициативной.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писателя повлияло на развитие реалистического романа: в центре внимания оказался не внешний эпизод, а устойчивый характер, его привычки, отношение ко времени и способность к перемене.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 среди русских реалистов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 Гончарова особенно сильны точность быта и устойчивость характеров, а не напряжённая событийность.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особенность — спокойное изображение повседневной жизни, через которое раскрывается глубокий кризис личности.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русской реалистической прозы XIX века
</a:t>
            </a:r>
            <a:endParaRPr lang="en-US" sz="9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Гончаров: писатель о человеке на пороге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показал, как в обыденной жизни раскрывается исторический перелом XIX века. Его романы учат видеть цену привычки, силу сомнения и трудный путь человека к внутренней ответственности.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2026-05-23T11:31:29Z</dcterms:created>
  <dcterms:modified xsi:type="dcterms:W3CDTF">2026-05-23T11:31:29Z</dcterms:modified>
</cp:coreProperties>
</file>