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«Отрочество» Л. Н. Толстого: главы о взрослении Николеньки Иртеньева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взросления, где каждый эпизод открывает внутренний мир Николеньки.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 трилогии и чтение по главам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«Отрочество» продолжает линию «Детства» и ведёт героя к «Юности». Толстой показывает не просто события, а то, как каждое из них меняет Николеньку изнутри.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Иртеньев как главный герой и рассказчик
</a:t>
            </a:r>
            <a:endParaRPr lang="en-US" sz="229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очень тонко чувствует настроение людей и постоянно прислушивается к собственным мыслям, поэтому даже обычные события становятся для него важными.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болезненно переживает насмешки, сравнивает себя с Володей и другими, часто испытывает стыд, обиду и желание выглядеть достойнее.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внутренний монолог Толстой показывает не только сюжет, но и то, как подросток учится понимать себя и свои поступки.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Иртеньевых: дом как центр жизни героя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семейный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Иртеньевых даёт Николеньке чувство привычности и защиты, но вместе с этим становится местом первых тревог и сомнений. Здесь особенно заметны правила, дисциплина и порядок.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как зеркало взросления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бабушка и Володя по-разному влияют на героя. Через сравнение с ними Николенька острее замечает собственную неуверенность, а также понимает, что значит быть частью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главках повести развивается внутренний рост героя
</a:t>
            </a:r>
            <a:endParaRPr lang="en-US" sz="212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эпизодов показывает, как внешние события превращаются во внутренний опыт Николеньки.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одиночества и внутренней неуверенности
</a:t>
            </a:r>
            <a:endParaRPr lang="en-US" sz="242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Николенька часто чувствует себя одиноким не потому, что рядом нет людей, а потому, что его не понимают до конца.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неловко ведёт себя среди взрослых и боится выглядеть смешным или слабым в глазах сверстников.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мучают страх ошибки, ожидание осуждения и сильная зависимость от чужого мнения.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в отрочестве человек особенно остро переживает разрыв между внутренним чувством и внешним взглядом.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Савишна и нравственная чистота в повести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Наталья Савишна воплощает верность дому, скромность и честное служение семье без ожидания благодарности.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просто и естественно, поэтому рядом с ней особенно заметен контраст между искренностью и светской условностью.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Николеньки она становится примером душевной чистоты, которую он редко видит в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наставники и воспитание дворянского ребенка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Иванович связан с миром детских привычек, порядка и спокойного уклада. Через него чувствуется, как уходит прежняя защищённость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воспитание включает уроки, дисциплину и постоянный контроль поведения. Так Толстой показывает, что дворянский ребёнок растёт под давлением правил и ожиданий.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Николеньки в ключевых главах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настроений помогает увидеть, как внешние события быстро меняют его внутреннее состояние.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резкие спады связаны с самооценкой, а подъёмы — с ощущением дома и кратким внутренним согласием.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глав повести Л. Н. Толстого «Отрочество»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8099" y="1406675"/>
            <a:ext cx="3502552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развитии главы за главой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помогают увидеть разные стороны взросления Николеньки.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по-своему помогает понять характер Николеньки и его движение от детства к внутренней зрелости.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Л. Н. Толстого «Отрочество»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Учение, чтение и первые выводы о себе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как проверка характера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для Николеньки — не просто обязанность, а способ понять свои возможности. Он остро переживает успехи и промахи, потому что по ним судит о себе и о том, как его воспринимают взрослые.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наблюдение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занятия развивают у героя привычку замечать оттенки слов и поступков. Он внимательнее прислушивается к окружающим и начинает видеть, что за внешним поведением скрыты разные чувства и намерения.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выводы о себе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уроки и размышления Николенька учится сравнивать свои ожидания с реальностью. Так рождается самооценка: пока неустойчивая, но уже основанная не только на чужом мнении, а на собственных наблюдениях.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соперничество и зависимость от чужого мнения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ровесниками Николенька постоянно старается не оказаться хуже других. Ему важно выглядеть достойно, поэтому любое сравнение вызывает волнение, обиду или желание немедленно доказать свое превосходство.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Старшим он нередко подражает, потому что видит в них образец взрослости. Но стоит почувствовать насмешку или холодность, как восхищение сменяется разочарованием и недоверием к человеку.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подросток еще очень зависит от взгляда окружающих. Одобрение придает уверенность, а неудача или неловкость надолго портят настроение и заставляют сомневаться в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главах повести раскрывается внутренний конфликт
</a:t>
            </a:r>
            <a:endParaRPr lang="en-US" sz="213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внешнее событие превращается во внутреннее переживание и приводит героя к самоанализу.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повести связан с привычным укладом, семейным теплом и ощущением защищенности. В этих сценах Николенька чувствует себя увереннее, потому что знает правила и людей вокруг.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новые помещения создают совсем другое настроение: ожидание, смущение, тревогу. Смена пространства помогает увидеть, как мальчик постепенно выходит из детской замкнутости в более сложный мир.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повести: дом, дорога, новые места
</a:t>
            </a:r>
            <a:endParaRPr lang="en-US" sz="2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в главах повести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повторяются не события сами по себе, а переживания героя, связанные с ними. Поэтому одна и та же тема возвращается в разных жизненных сценах.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— семья и внутренний рост. Повесть строится как череда ситуаций, где чувства Николеньки становятся важнее внешнего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повести Л. Н. Толстого «Отрочество»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 жесты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внимательно показывает, как персонажи улыбаются, краснеют, отворачиваются или молчат. Такие детали помогают понять чувства героя без длинных объяснений и делают сцену живой и убедительной.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речи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не только слова, но и то, как они произнесены. По тону реплик видно, где скрыты ирония, строгость, забота или неловкость, а значит, и настроение сцены.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мыслей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переживания Николеньки переданы через сомнения, воспоминания и быстрые переходы от одной мысли к другой. Благодаря этому читатель следит за ходом его размышлений почти в реальном времени.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Ненавязчивая авторская оценка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редко прямо объясняет, кто прав, а кто виноват. Он показывает поступки и детали поведения так, чтобы читатель сам сделал вывод о характерах и почувствовал их сложность.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Толстого и психологическая точность изображения
</a:t>
            </a:r>
            <a:endParaRPr lang="en-US" sz="24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главы и их смысловые акценты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Л. Н. Толстого «Отрочество»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от главы к главе меняется внутренний опыт Николеньки.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по сюжету главы ведут к одному результату: герой лучше понимает себя и начинает смотреть на людей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повести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«Отрочестве» взросление показано как внутренний труд. Человек становится старше не только по возрасту, но и тогда, когда учится замечать свои ошибки и честно смотреть на себя.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Николеньки важны семейная память, искренность и уважение к чувствам других людей. Именно эти качества помогают ему отличать настоящее от показного и лучше понимать окружающих.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учит, что самоанализ может быть полезным, если он помогает стать добрее и внимательнее. Поэтому история Николеньки важна и как литература, и как разговор о подростковом возрасте.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Николеньки от детской непосредственности к самоанализу
</a:t>
            </a:r>
            <a:endParaRPr lang="en-US" sz="197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переживание сменяет другое и приводит героя к более зрелому взгляду на себя 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как время внутреннего взросления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Толстого показывает, что настоящая зрелость начинается с умения понимать свои чувства, признавать ошибки и уважать других. История Николеньки помогает увидеть ценность искренности и честного самоанализа.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2026-05-19T04:21:24Z</dcterms:created>
  <dcterms:modified xsi:type="dcterms:W3CDTF">2026-05-19T04:21:24Z</dcterms:modified>
</cp:coreProperties>
</file>