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меняет условия своего существования
</a:t>
            </a:r>
            <a:endParaRPr lang="en-US" sz="2571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организмы приспосабливаются к меняющейся окружающей среде.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и перемены среды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менялась миллиарды лет, проходя через ледниковые периоды и вымирания, что сформировало разнообразие существующих видов.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адаптации в природе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изменения дают организмам защиту и приспособленность, например, панцирь у черепах или форма тела у рыб.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позволяют выживать в разных условиях, например, задержка воды у пустынных растений или морозостойкость у северных млекопитающих.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черты, такие как миграции птиц или ночной образ жизни животных, помогают избегать опасностей и находить ресурсы.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 движущая сила изменений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помогает сохранить полезные признаки, увеличивающие шансы на выживание и размножение у особей с такими характеристиками.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длинная шея жирафа помогает достигать высоких листьев, а густой мех белого медведя защищает от холода в Арктике.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животных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Рыбы-невидимки обладают почти прозрачным телом, что позволяет им сливаться с водой и уходить от хищников.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имеют густую шерсть, которая защищает от суровых морозов вечной мерзлоты.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подвижны благодаря сильным задним конечностям, что помогает им быстро перемещаться по австралийским просторам.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поведение развивались веками, обеспечивая безопасность и успех в размножении в своей среде обитания.
</a:t>
            </a:r>
            <a:endParaRPr lang="en-US" sz="8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климатических условий и исчезновение видов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вызваны природными катастрофами и климатическими изменениями, резко уменьшая биоразнообразие.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вымирания открыли новые экологические ниши, что способствовало эволюции новых форм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исследования последних десятилетий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изменении условий существования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генах, создающие новые признаки. Они могут быть полезны, нейтральны или вредны.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мутация улучшает приспособленность, через естественный отбор она закрепляется в популяции, например, устойчивость бактерий к антибиотикам.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среду обитания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источники влияния человека на природу и последствия таких изменений.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значительно преобразует экосистемы, влияя на биоразнообразие и устойчивость природы.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Доклады WWF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перелетных птиц на юг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миллионы птиц пролетает тысячи километров в теплые регионы для выживания и размножения. Такие миграции требуют точного навигационного чувства и большой энергии.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стад антилоп во время засухи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засушливые периоды антилопы собираются в большие стада и отходят к водоемам, где больше пищи и влаги, что помогает им выживать в суровых условиях.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сезонные миграции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ежегодно мигрируют к местам кормежки и размножения, меняя ареалы под влиянием изменения температуры воды и наличия пищи.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миграции организмов в ответ на перемены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растений в изменяющихся условиях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растения, такие как кактусы, развили толстые стебли для хранения воды и небольшие листья для сокращения испарения.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листья увеличены по размеру для максимального поглощения света в густой растительности.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выживания у растений отражает их адаптацию к самым разным климатическим и почвенным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25731" y="1592249"/>
            <a:ext cx="653813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84549" y="1592249"/>
            <a:ext cx="83212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экстремальных условиях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Термофилы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обитают в горячих источниках с температурами свыше 70°C, используя тепло для энергетических процессов и выживания в условиях, губительных для других форм жизни.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Галофилы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Археи, живущие в солёных озёрах, способны переносить экстремальную концентрацию соли, что обеспечивает им уникальное преимущество в таких суровых условиях.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Психрофилы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адаптированные к низким температурам, способны жить в вечной мерзлоте и антарктических льдах, поддерживая жизнедеятельность при замерзании воды.
</a:t>
            </a:r>
            <a:endParaRPr lang="en-US" sz="11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адаптации биологических видов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современной эволюционной биологии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ареалов обитания животных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приводит к смещению ареалов многих животных видов на север и в горные районы, меняя привычные места обитания и вызывая стресс у популяций.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у полярных медведей сокращается площадь льда, необходимого для охоты, а певчие птицы меняют время и место гнездования, что отражается на их численности и экосистемах.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катастроф на жизнь на Земле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изменяли атмосферу, вызывая понижение температуры и массовые вымирания среди животных и растений.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метеоритов, как в меловом периоде, привели к исчезновению динозавров и фундаментальным сдвигам в биоразнообразии.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влияла на климатические циклы, вызывая периоды похолоданий и потеплений, что отражалось на распределении живых организмов.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как путь к адаптации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зерновых культур для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гибриды получают устойчивость к засухам и болезням, повышая урожайность на полях с неблагоприятными условиями. Это помогает бороться с изменениями климата и голодом.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Животные-гибриды и их влияние на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встречаются гибриды волка и собаки, обладающие особенностями обоих видов, что расширяет их экологическую нишу и адаптивные возможности в изменяющейся среде.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адаптации человека в разных условиях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Условие, приспособление и пример народной практики в традиционных сообществах разных климатов.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знания и практики играют ключевую роль в выживании человека в различных природных условиях.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 городской среде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появились организмы, такие как серая крыса и сизый голубь, которые приспособились к новым условиям и образу жизни среди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научились использовать освещённость улиц и доступность пищи на свалках, что изменило их естественное поведение и время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изменение биосферы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населения наблюдается связанное сокращение естественных лесных массивов и снижение разнообразия видов на планете.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антропогенного давления негативно влияет на экосистемы и требует устойчивого управления ресурсами.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доклад по окружающей среде, 2020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генетической адаптации и биотехнологий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растений создаёт устойчивость к вредителям и экстремальным климатическим условиям, повышая продуктивность сельского хозяйства.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разрабатываются породы с улучшенной выносливостью и здоровьем для разнообразных экологий и медицинских моделей.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могут помочь создавать новые виды, способные жить в условиях загрязнения и изменённой атмосферы.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экологические аспекты внедрения таких технологий требуют тщательного регулирования и контроля.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9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постоянные изменения: уроки адаптации
</a:t>
            </a:r>
            <a:endParaRPr lang="en-US" sz="3969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постоянно меняются, приспосабливаясь к разным условиям, что требует от нас бережного отношения к природе и осознанного взаимодействия с окружающей средой.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2026-05-08T06:04:04Z</dcterms:created>
  <dcterms:modified xsi:type="dcterms:W3CDTF">2026-05-08T06:04:04Z</dcterms:modified>
</cp:coreProperties>
</file>