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Священный союз, политическое развитие Европы и революции 1820–1830-х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формирование Священного союза и ключевые революционные события Европы XIX века.
</a:t>
            </a:r>
            <a:endParaRPr lang="en-US" sz="31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1814–1815 годов создал новый порядок, изменил границы и укрепил монархии, чтобы избежать новых войн и сохранить мир на континенте.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Наполеона: начало новой эпохи
</a:t>
            </a:r>
            <a:endParaRPr lang="en-US" sz="281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Инициаторы создания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царь Александр I, австрийский император Франц I и прусский король Фридрих Вильгельм III стали основателями Священного союза, стремясь сохранить порядок и стабильность.
</a:t>
            </a:r>
            <a:endParaRPr lang="en-US" sz="126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опирался на идеи христианства и монархической легитимности, продвигая сотрудничество для предотвращения революций и защиты власти правящих династий.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участников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1815 году к союзу присоединились большинство европейских государств, за исключением Великобритании, Османской империи и Папской области.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Священном союзе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власти законных монархов и существующего государственного устройства через объединённые усилия членов союза.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и подавление революционных движений, предотвращение распространения либеральных и националистических идей.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баланса сил в Европе для предотвращения военных конфликтов и сохранения долгосрочного мира на континенте.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и задачи Священного союза
</a:t>
            </a:r>
            <a:endParaRPr lang="en-US" sz="29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система: главные этапы формирования
</a:t>
            </a:r>
            <a:endParaRPr lang="en-US" sz="2675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новых границ, восстановление старых династий и создание международных договорённостей для сохранения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1814–1815 гг. — Венский конгресс
</a:t>
            </a:r>
            <a:endParaRPr lang="en-US" sz="133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христианских монархов для совместной борьбы с революционными движениями и поддержания порядка.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г. — создание Священного союза
</a:t>
            </a:r>
            <a:endParaRPr lang="en-US" sz="1239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регулярных встреч для согласования политических действий и обсуждения угроз стабильности.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1818–1822 гг. — конгрессы монархов
</a:t>
            </a:r>
            <a:endParaRPr lang="en-US" sz="1145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системы в условиях массовых восстаний и национальных движений по всей Европе.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 гг. — период революционных волн
</a:t>
            </a:r>
            <a:endParaRPr lang="en-US" sz="10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деятельности Священного союза
</a:t>
            </a:r>
            <a:endParaRPr lang="en-US" sz="287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проводил встречи монархов и дипломатов для координации действий и выработки общей политики.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конгрессы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Посланники союза посещали страны-участницы для контроля и предупреждения революционных настроений.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миссии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совместно выступали с обращениями, подтверждая свои обязательства и позиции по ключевым вопросам.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заявления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революций союз инициировал интервенции для восстановления власти законных правителей.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0427" y="1148225"/>
            <a:ext cx="3334545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события, страны, годы и исход революций в Европе этого периода.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были географически разнообразны и имели разный исход, от успеха до подавления.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1820–1830-х годов: хронология и география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истории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в Испании вспыхнуло восстание в Кадисе, вынудившее короля восстановить либеральную конституцию. Это движение отражало желание ограничить королевскую власть и расширить свободы.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революция 1820 года и реакция Священного союза
</a:t>
            </a:r>
            <a:endParaRPr lang="en-US" sz="2104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отреагировал военной интервенцией Франции в 1823 году, отменил конституцию и обеспечил возврат абсолютной монархии, подавив революционные настроения.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Неаполитанское восстание и интервенция в Италии
</a:t>
            </a:r>
            <a:endParaRPr lang="en-US" sz="229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1820–1821 годах жители Неаполитанского королевства подняли восстание, требуя конституционных реформ и ограничения абсолютизма короля.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разрешил Австрии вмешаться, войска подавили восстание, восстановили абсолютную власть монарха и преследовали участников за поддержку революции.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революция: этапы национального освобождения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1827 г. — битва при Наварине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России, Великобритании и Франции разгромил османско-египетский флот, что стало решающим моментом в войне.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г. — начало восстания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выступили против османского владычества, началась широкая борьба за независимость и национальное самоопределение.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 г. — признание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признали Грецию самостоятельным государством, завершив борьбу за национальное освобождение.
</a:t>
            </a:r>
            <a:endParaRPr lang="en-US" sz="1203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1828–1829 гг. — военная помощь России
</a:t>
            </a:r>
            <a:pPr algn="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воевала с Османской империей, поддерживая греческих повстанцев и усиливая международное давление на султана.
</a:t>
            </a:r>
            <a:endParaRPr lang="en-US" sz="12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в Париже и начало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1830 года народ Парижа вышел на улицы, протестуя против узурпации власти королём Карлом X. Волнения быстро переросли в масштабное восстание, которое поставило под угрозу существующий монархический режим.
</a:t>
            </a:r>
            <a:endParaRPr lang="en-US" sz="1313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Карла X и приход Луи-Филиппа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протестов Карл X вынужден отречься от престола. Вместо него на трон взошёл Луи-Филипп, представитель либеральной ветви Бурбонов, началась эпоха «Июльской монархии» с акцентом на парламентские реформы.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парламентских реформ и новых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во Франции укрепились идеи конституционной монархии и гражданских свобод. Парламент получил больше полномочий, что способствовало развитию демократии и влиянию общественного мнения на власть.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 во Франции и её последствия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Бельгийская революция и формирование независимого государства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 году в Бельгии национальные движения выступили против голландского господства, добиваясь создания самостоятельного королевства. Массовые протесты и вооружённые столкновения стали ключевыми событиями восстания.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Бельгии была признана европейскими державами в 1831 году после дипломатических переговоров. Новый статус государства изменил политический баланс в регионе и укрепил национальное самоопределение.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быстро подавили выступление, восемнадцатитысячная армия восставших оказалась неподготовленной к длительной борьбе. Последствия включали усиление репрессий и ограничения польской автономии.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события 1830–1831 годов: попытка восстания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отражало стремление Польши вернуть самостоятельность после разделов между Россией, Пруссией и Австрией. Борцы за свободу провозгласили суверенитет, но столкнулись с мощным военным сопротивлением.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поражение, события стимулировали рост национального самосознания. Польша стала символом борьбы за независимость и оставалась важным фактором в европейской политике в XIX 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1820–1830-х годов распространили идеи свободы, равенства и национального самоопределения среди широких слоёв населения по всей Европе.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революционных движений на настроения в Европе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интеллигенция активно поддерживали реформы, становясь основой прогрессивных движений и национального возрождения в разных частях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настроения способствовали формированию национальных элит и постепенному переходу к более демократическим формам правления в ряде государств.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печатных изданий и литературы способствовал распространению новых взглядов, формируя общественное мнение и политическую дискуссию в странах континента.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активно применял военную силу для подавления революций, организовав интервенции в Неаполе и Испании для восстановления монархической власти.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противодействия революциям: интервенции и дипломатия
</a:t>
            </a:r>
            <a:endParaRPr lang="en-US" sz="21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давление на правящие элиты сопровождалось подписанием соглашений между державами, направленных на координацию действий против либеральных движений.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усилия союза, меры вызывали недовольство населения, что приводило к росту протестных настроений и усиливало сопротивление революционным преобразованиям.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1830-х годов Священный союз столкнулся с серьёзными внутренними противоречиями и ростом количества революционных выступлений.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революционных волнений, которые существенно подорвали авторитет и влияние союза в Европе.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европейской политики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независимых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способствовали возникновению таких государств, как Греция и Бельгия. Они закрепили право народов на самоопределение и изменили геополитическую карту Европы.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либеральных идей
</a:t>
            </a:r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равенства и парламентаризма получили широкое распространение. Это повлияло на формирование новых политических движений и развитию гражданского общества во многих странах.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баланса сил и конституционные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во многих странах установились конституционные монархии, возросла роль парламентов. Баланс сил в Европе стал более стабильным благодаря новым принципам сотрудничества.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революционного движения в Европе
</a:t>
            </a:r>
            <a:endParaRPr lang="en-US" sz="25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для государственной системы Европы
</a:t>
            </a:r>
            <a:endParaRPr lang="en-US" sz="2104" dirty="0"/>
          </a:p>
        </p:txBody>
      </p:sp>
      <p:sp>
        <p:nvSpPr>
          <p:cNvPr id="7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22800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 — волна революций и реформ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и политических противоречий привело к серии революций, ускоривших демократические преобразования во многих странах.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— укрепление национального самосознания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в Европе значительно усилились движения за национальное самоопределение и защиту культурных особенностей.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358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переход к парламентским системам
</a:t>
            </a:r>
            <a:pPr algn="ctr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парламентских монархий стало нормой, усилилось влияние общественного мнения и начала формироваться современная система национальных государств.
</a:t>
            </a:r>
            <a:endParaRPr lang="en-US" sz="14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Священного союза показал, что координация между державами важна для поддержания мира, но невозможна без учёта общественных запросов и национальных особенностей.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1820–1830-х годов продемонстрировали силу народных движений и необходимость реформ, что стало отправной точкой для будущих политических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сил, национальное самоопределение и поиски компромисса стали главными принципами международных отношений, сформировавшими политику Европы в XIX веке.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революции как основа будущей политики Европы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значение Священного союза и революций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Священного союза и революций 1820–1830-х годов стал ключевым этапом, стимулировавшим либерализацию и национальное самоопределение. Эти события заложили фундамент современных европейских государственных систем и политической культуры.
</a:t>
            </a:r>
            <a:endParaRPr lang="en-US" sz="35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2026-05-11T01:51:34Z</dcterms:created>
  <dcterms:modified xsi:type="dcterms:W3CDTF">2026-05-11T01:51:34Z</dcterms:modified>
</cp:coreProperties>
</file>