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Химическая организация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множества химических веществ, формирующих её структуру и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химию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жизни, состоящая из свыше 60 элементов. Их состав определяет рост, обмен и наследование, обеспечивая жизнедеятельность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 клетки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элемента — кислород, углерод, водород и азот — составляют около 98% массы клетки, формируя основу органических и неорганических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Макроэлементы, такие как фосфор, сера, кальций, калий и железо, играют ключевые роли в метаболических процессах и структурной поддержке.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обнаружено более 50 микроэлементов, включая цинк, медь, йод и фтор, которые поддерживают ферментную активность и участвуют в важных реакциях.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выполняет уникальную функцию, обеспечивая устойчивость и адаптивность клеточных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829" y="2244550"/>
            <a:ext cx="3196591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элементов в клетке: макро- и микроэлементы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процентное содержание и функции основных элементов в клетке.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составляют большую часть массы клетки и обеспечивают жизненно важные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биохимических исследований клеток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основное вещество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60–80% массы клетки и выступает универсальным растворителем для множества веществ. Она поддерживает форму клетки и внутреннее давление.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участвуют в гидролизе, транспортируют питательные вещества и способствуют терморегуляции, обеспечивая нормальное функционирование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в клетке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кислоты и газы (кислород, углекислый газ) играют важную роль в клеточных процессах, участвуя в обмене веществ и поддержке гомеостаза.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натрия, калия, кальция и магния регулируют осмотическое давление и создают электрические потенциалы, необходимые для нервной и мышечной деятельности.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укрепляют клеточные стенки и обеспечивают корректное функционирование ферментов, влияя на структуру и активность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минеральных солей в жизнедеятельности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регулируют водно-солевой баланс, что помогает поддерживать нормальный объем и состав клеточной жидкости.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соединения формируют твердые структуры организма — кости и зубы, придавая им прочность и гибкость.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многочисленных биохимических реакциях, обеспечивая активность ферментов и метаболических процессов.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минеральных солей может вызывать нарушения работы сердца, мышц и обмена веществ, приводя к серьезным заболеваниям.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клетки: определение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включают вещества с углеродом, водородом и кислородом или азотом. Основные группы — белки, липиды, углеводы и нуклеиновые кислоты.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органических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молекулы отвечают за хранение энергии, передачу наследственной информации, составляют структуру и регулируют клетки методом синтеза и распада.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органических веществ в клетке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углеводы преобладают из-за наличия клетчатки, а в животных — белки и липиды играют более значимую роль.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органических веществ обусловливает функциональную специализацию разных типов клеток и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строение и функции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различных аминокислот, связанных пептидными связями, формируя сложные структуры, обеспечивающие разнообразие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функция белков заключается в ускорении химических реакций, что критично для обмена веществ и жизнедеятельности клетки.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белки участвуют в транспортировке веществ, формировании клеточной структуры и иммунной защите, например, антитела защищают организм от инфекций.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виды и значение в клетке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сахара как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— быстрые поставщики энергии для клетки. Глюкоза, например, усваивается сразу и востребована в деятельности мышц и мозга. Фруктоза встречается в растениях и служит альтернативным топливом.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крахмала и гликогена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накапливается в растениях как резервный углевод, а гликоген выполняет такую же функцию в животных клетках. Они являются источниками энергии, доступной при необходимости.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в клеточных стенках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– важный полисахарид, образующий прочную структуру растительных клеточных стенок. Она придаёт растениям форму и механическую прочность, обеспечивая защиту.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функции и пример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состоят из глицерина и жирных кислот, образуя основу клеточных мембран через фосфолипиды, которые создают барьер между внутренней частью клетки и окружающей средой.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липиды участвуют в теплоизоляции, предотвращая потерю тепла, и служат предшественниками гормонов — стероидов, регулирующих важные клеточные процессы.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в клетках накапливаются как источник энергии, позволяя клетке использовать их при недостатке других питательных веществ или в период голодания.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ДНК и РНК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хранитель наследственной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Дезоксирибонуклеиновая кислота содержит генетический код, управляющий синтезом белков. Она сосредоточена в ядре и митохондриях, обеспечивая передачу признаков следующим поколениям.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посредник синтеза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Рибонуклеиновая кислота участвует в копировании информации с ДНК и её переводе на язык аминокислот. Кроме того, разные виды РНК регулируют активность генов внутри клетки.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ферменты в клетках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незаменимые органические соединения, поддерживающие активность ферментов, необходимых для многочисленных биохимических реакций в клетке.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стимулирует синтез коллагена, важного для структуры тканей, а витамины группы В тесно связаны с процессами энергетического обмена.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биокатализаторы, ускоряющие реакции обмена веществ, без которых работа клетки была бы невозможна и всю жизнь остановилась бы.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409119"/>
            <a:ext cx="3856200" cy="18090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органических соединений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свойств и функций белков, липидов, углеводов и нуклеиновых кислот в клетке.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определяют функцию каждого класса органических соединений в клетке.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биохимических учебников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 человека: соотношение компонентов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белки вместе составляют большую часть массы клетки, подчеркивая их важность для жизнедеятельности.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среду для реакций, белки выполняют основные структуры и функции, уникальные для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процесс синтеза сложных молекул из простых, важен для роста и восстановления клеток. Он требует энергии и стимулируется ферментами.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разрушение сложных веществ с высвобождением энергии, необходимой для всех функций клетки. Пример — расщепление глюкозы до АТФ, топлива для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веществ в клетке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метаболических процессов в клетке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химической организации клетки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обуславливает способности к синтезу необходимых белков и соединений, важнейших для жизни и функционирования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веществ обеспечивает нормальное протекание реакций и адаптацию к изменениям окружающей среды, поддерживая здоровье и рост.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равновесия химических компонентов приводит к сбоям обмена веществ и развитию различных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химия клетки — фундамент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сложный химический организм, где взаимодействие компонентов обеспечивает жизненные процессы. Понимание её химии раскрывает основы биологии и медицины для будущих открытий.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2026-05-08T05:25:13Z</dcterms:created>
  <dcterms:modified xsi:type="dcterms:W3CDTF">2026-05-08T05:25:13Z</dcterms:modified>
</cp:coreProperties>
</file>