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пейзаж точно, образно и выразительно.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природы: как работает пейзажный текст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важны не события, а признаки: цвет, форма, звук, движение, запах и состояние погоды. Поэтому природу удобно описывать через знакомые картины — двор после дождя, осенний парк, зимний лес, весенний ручей.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163" y="1285325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295008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пейзажного описания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обстановка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пейзажном тексте сразу понятно, где происходит действие: в лесу, у реки, на поле, в парке или во дворе. Это помогает читателю представить общую картину.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 и погода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обычно указывает сезон, состояние неба, воздуха и земли. По этим признакам легко почувствовать, весна это, лето, осень или зима, и понять общее настроение.
</a:t>
            </a:r>
            <a:endParaRPr lang="en-US" sz="1094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часто появляются туман, роса, иней, листопад, капель, ветер и солнечные блики. Такие детали делают картину живой и помогают заметить главное.
</a:t>
            </a:r>
            <a:endParaRPr lang="en-US" sz="122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убедительнее, когда слышны шорох листьев, журчание воды, пение птиц или тишина. Звуки дополняют зрительные впечатления и усиливают образ.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соединяет все признаки в целостную картину. Читатель видит не отдельные предметы, а природу в целом — ясную, точную и запоминающуюся.
</a:t>
            </a:r>
            <a:endParaRPr lang="en-US" sz="11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наблюдение важно для точного текста
</a:t>
            </a:r>
            <a:endParaRPr lang="en-US" sz="2733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начинается с одного конкретного объекта: леса, реки, поля, парка или школьного двора. Важно замечать оттенки, свет и движение.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или фотография помогают выделить главные признаки пейзажа. По ним легче увидеть детали, подобрать точные слова и не пропустить важное.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рисунок и фотография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 разные времена года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сезона свои заметные признаки, по которым легко узнать пейзаж в тексте.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времена года представлены одинаково важными: описание природы строится на сезонных изменениях.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урока «Описание природы»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описании природы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просыпается: появляются проталины, ручьи, первые листья и почки. В тексте это создаёт ощущение движения, свежести и ожидания тепла.
</a:t>
            </a:r>
            <a:endParaRPr lang="en-US" sz="1502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весеннего пейзажа особенно подходят слова свежий, прозрачный, молодой, влажный и светлый. Они помогают передать чистоту воздуха и мягкость первых солнечных дней.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часто звучит как начало чего-то нового. Капель, пение птиц и тающий снег делают описание живым, светлым и полным надежды.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пейзаж: тепло, свет и движение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описании особенно заметны солнце, высокий небосвод и длинный день. Свет делает пейзаж открытым, ясным и наполненным ощущением простора.
</a:t>
            </a:r>
            <a:endParaRPr lang="en-US" sz="127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зелень
</a:t>
            </a:r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летнего текста характерны цветущие луга, тень деревьев и насыщенные краски. Зелёный фон помогает показать полноту жизни и спокойную силу природы.
</a:t>
            </a:r>
            <a:endParaRPr lang="en-US" sz="130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лета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стрекот насекомых и лёгкий шум листвы создают живую летнюю атмосферу. Звуки делают картину подвижной и особенно выразительной.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спокойствие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вода, тёплый воздух и мягкая тень передают ощущение отдыха. Летнее описание обычно звучит свободно, ярко и радостно.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краски, дождь и тишина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легко узнать по жёлтым, красным и коричневым оттенкам. Листопад делает картину подвижной, но уже спокойной и немного задумчивой.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сырость и частые дожди усиливают ощущение прохлады. Такие детали помогают передать пасмурную погоду и тихое, размеренное течение осенних дней.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осени подходят слова золотой, сырой, пасмурный, тихий и прощальный. Они помогают показать постепенное угасание ярких летних красок.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описание часто вызывает лёгкую грусть и спокойствие. В нём природа будто замедляется, готовясь к зиме.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помогают по-разному показать снег, мороз, тишину и свет.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сезонных картин помогает заметить, как меняются краски, звуки и настроение природы. Зимний пейзаж особенно отличается белым фоном и ощущением покоя.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«Описание природы»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описании природы
</a:t>
            </a:r>
            <a:endParaRPr lang="en-US" sz="257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средство, пример и его роль в тексте.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делают пейзаж ярким, понятным и эмоционально насыщенным.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описание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 о природе: от наблюдения к проверке связности.
</a:t>
            </a:r>
            <a:endParaRPr lang="en-US" sz="149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автора в пейзажном тексте
</a:t>
            </a:r>
            <a:endParaRPr lang="en-US" sz="2408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сначала всматривается в природу и выбирает слова, которые точно передают увиденное. Уже здесь заметно, будет ли текст спокойным, радостным или тревожным.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слова, через которые слышно отношение автора: любование, восхищение, сожаление или ожидание. Они задают тон всему описанию.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картины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описания один и тот же пейзаж может казаться светлым, тихим или печальным. Это зависит от деталей, звуков и цвета, которые выделяет автор.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читатель понимает не только, как выглядит природа, но и что чувствует писатель. Так пейзаж становится частью настроения текста.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детали в описании
</a:t>
            </a:r>
            <a:endParaRPr lang="en-US" sz="288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сразу делает пейзаж живым: мокрая тропинка, одинокая берёза или блестящая лужа помогают увидеть картину и поверить в неё.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наблюдения работают сильнее, чем длинный перечень общих слов. Они создают образ, который легко представить и запомнить, потому что звучат конкретно и наглядно.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природы встречаются чаще всего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описаниях особенно важно не просто назвать объект, но и показать его состояние: цвет, движение, свет и звук делают картину убедительной.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пейзаже описывают небо и деревья; именно они быстрее всего задают общий образ и помогают построить настроение текста.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школьным текстам о природе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описание точнее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качество предмета: прозрачный, багряный, прохладный, мерцающий. С их помощью пейзаж становится не общим, а конкретным и легко узнаваемым.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оживляют картину: искриться, шелестеть, сверкать, журчать. Они показывают, что природа не стоит неподвижно, а меняется и действует.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цвета и света особенно важны для настроения. Когда автор точно выбирает оттенок, текст звучит ярче, а читатель яснее представляет время года и состояние природы.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точное описание одного и того же явления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заменяют расплывчатые оценки и помогают увидеть, услышать и почувствовать пейзаж.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конкретные слова делают описание природы более выразительным и понятным.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собственное описание природы
</a:t>
            </a:r>
            <a:endParaRPr lang="en-US" sz="288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текста о пейзаже: от темы до выразительности.
</a:t>
            </a:r>
            <a:endParaRPr lang="en-US" sz="162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ещё блестят лужи, а на асфальте заметны прозрачные следы капель. Воздух свежий, и возле клумбы тихо шевелятся мокрые листья. Такой пейзаж хорошо передаёт знакомое место и делает описание очень близким читателю.
</a:t>
            </a:r>
            <a:endParaRPr lang="en-US" sz="90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 после дождя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к школе шуршит жёлтая листва, а у обочины темнеют влажные кусты. Между деревьями виден низкий туман, и обычный путь кажется спокойным и немного задумчивым. Личный взгляд помогает увидеть красоту привычного маршрута.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 школе осенью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лежит снег, а на льду остаются тёмные полосы воды. Слышно, как под ногами хрустит наст, и кажется, что вся местность замирает. Конкретные подробности делают родной пейзаж убедительным и легко узнаваемым.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за посёлком зимой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 в школьных текстах
</a:t>
            </a:r>
            <a:endParaRPr lang="en-US" sz="29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пейзажа сильнее всего создают настроение
</a:t>
            </a:r>
            <a:endParaRPr lang="en-US" sz="209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смена оттенка или звука может изменить впечатление от текста и сделать пейзаж более спокойным, тревожным или радостным.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настроение поддерживают цвет и звук; движение природы тоже важно, потому что оживляет картину и усиливает эмоцию.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 урока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 описании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природы строится на внимательном наблюдении, точных словах и ярких деталях. Оно не только показывает пейзаж, но и помогает почувствовать настроение автора и красоту окружающего мира.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2026-05-23T09:36:28Z</dcterms:created>
  <dcterms:modified xsi:type="dcterms:W3CDTF">2026-05-23T09:36:28Z</dcterms:modified>
</cp:coreProperties>
</file>