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природе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воды по Земле начинается снова и снова.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 всегда в движении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всем живым существам, поэтому природа постоянно возвращает её в путь. Она меняет форму, поднимается в небо, падает на землю и снова собирается в реках, морях и почве.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начинает путь воды
</a:t>
            </a:r>
            <a:endParaRPr lang="en-US" sz="2212" dirty="0"/>
          </a:p>
        </p:txBody>
      </p:sp>
      <p:sp>
        <p:nvSpPr>
          <p:cNvPr id="11" name="Text 2"/>
          <p:cNvSpPr txBox="1"/>
          <p:nvPr/>
        </p:nvSpPr>
        <p:spPr>
          <a:xfrm>
            <a:off x="644538" y="107712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нагревает воду в лужах, реках, озёрах и морях. Тёплая вода начинает испаряться, а невидимый пар поднимается вверх, словно спешит в небо на важное задание.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44538" y="2030202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идёт быстрее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солнце светит ярче, вода превращается в пар быстрее. Поэтому в жаркий день лужи исчезают заметно быстрее, чем в прохладную погоду, и воздух становится влажнее.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538" y="298329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вверх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Испарившаяся вода уже не видна глазу, но она не пропадает. Она поднимается над землёй и готовится к следующему этапу своего большого природного путешествия.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44525" y="3936398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круга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 испарения начинается движение воды по кругу. Без солнечного тепла этот путь не запустился бы, а вода осталась бы только в водоёмах и на поверхности земли.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Испарение: капли превращаются в пар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171200" y="990000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Жидкость становится паром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испарении вода меняет своё состояние: жидкие капли превращаются в водяной пар. Он лёгкий, поэтому поднимается в воздух и становится частью невидимого движения над землёй.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71225" y="2334416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Испаряется не только море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испаряется не только с поверхности моря или реки. Это происходит также с мокрой земли, луж, тропинок и даже с листьев после дождя или полива.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171200" y="3678832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день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теплее воздух и вода, тем активнее идёт испарение. Поэтому в солнечную погоду лужи исчезают быстрее, а воздух вокруг кажется более влажным и душным.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00" y="1782800"/>
            <a:ext cx="36840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75" y="1782800"/>
            <a:ext cx="32235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000" y="1782800"/>
            <a:ext cx="368400" cy="36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выпускают влагу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растений отдают в воздух водяной пар через маленькие отверстия. Так растение помогает воздуху становиться влажнее, даже если само выглядит совсем спокойным.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31275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луг помогают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луг и огород постоянно участвуют в движении воды. Растения не просто стоят на месте: они возвращают часть влаги в воздух и поддерживают круговорот.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639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помощники воды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листик работает как крошечный помощник воды. Чем больше растений вокруг, тем заметнее их вклад в увлажнение воздуха и общий природный круг.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тоже участвуют в круговороте
</a:t>
            </a:r>
            <a:endParaRPr lang="en-US" sz="20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пара к облакам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водяной пар остывает и превращается в облака.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состоят облака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2002101"/>
            <a:ext cx="28182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Крошечные капли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состоят из очень маленьких капелек воды. Они так малы, что по отдельности их почти невозможно разглядеть, хотя вместе они выглядят как пушистая масса.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162827" y="2002101"/>
            <a:ext cx="28182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Ледяные кристаллики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холодном воздухе в облаках появляются не только капли, но и кристаллики льда. Из-за них облако может быть белым, серым или похожим на мягкую вату.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064051" y="2002101"/>
            <a:ext cx="28182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воды много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капелек и кристалликов становится слишком много, облако тяжелеет. Тогда оно уже не удерживает влагу и отдаёт её вниз в виде осадков.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" y="3246728"/>
            <a:ext cx="9144000" cy="18930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возвращают воду на землю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383616" y="1284978"/>
            <a:ext cx="2492700" cy="12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воздух — дождь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тёплый, вода чаще падает на землю дождём. Капли собираются в облаке, становятся тяжелее и отправляются вниз, чтобы напоить почву, растения и реки.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03975" y="1284978"/>
            <a:ext cx="2492700" cy="12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воздух — снег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воздух холодный, вода может превратиться в снежинки. Они медленно кружатся в небе и укрывают землю белым пушистым покрывалом до весны.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224327" y="1284978"/>
            <a:ext cx="2492700" cy="12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бывает град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из облаков выпадает град. Это тоже осадки, только в виде твёрдых ледяных шариков. Они быстро падают вниз и напоминают, что погода любит сюрпризы.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воды уходит в землю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на поверхности почвы не исчезает. Часть её просачивается между частицами земли и начинает медленно уходить глубже.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22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Родники и ручьи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подземная вода выходит наружу в родниках, колодцах и ручьях. Так земля делится своим тайником с окружающей природой.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09025" y="2750633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Подземное хранение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вода становится подземной. Она может долго находиться под землёй, пока не найдёт путь наружу через трещины и слои почвы.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воды течёт по поверхности
</a:t>
            </a:r>
            <a:endParaRPr lang="en-US" sz="2212" dirty="0"/>
          </a:p>
        </p:txBody>
      </p:sp>
      <p:sp>
        <p:nvSpPr>
          <p:cNvPr id="10" name="Text 2"/>
          <p:cNvSpPr txBox="1"/>
          <p:nvPr/>
        </p:nvSpPr>
        <p:spPr>
          <a:xfrm>
            <a:off x="741326" y="1106812"/>
            <a:ext cx="52872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Сток по склонам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вся вода успевает уйти в землю. Часть её стекает по склонам, как маленькая прозрачная дорожка, и собирается в более крупные потоки.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41326" y="2406891"/>
            <a:ext cx="52872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Ручьи и реки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воды сливаются в ручьи, а потом в реки. Реки несут воду дальше, не спеша, но уверенно, будто хорошо знают свой маршрут.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41326" y="3706991"/>
            <a:ext cx="52872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водоёмы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пути вода попадает в озёра, моря и океаны. Там её путешествие не заканчивается: она снова ждёт солнечного тепла и нового круга.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одной капли воды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одна капля проходит через испарение, облака, осадки и возвращение в водоёмы.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и снег в круговороте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запас воды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вода замирает в льду и снеге, словно берёт паузу перед новым путешествием. Белые поля и замёрзшие речки хранят воду до тёплых дней, когда солнце снова зовёт её в путь.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таяние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теплее, снег начинает оседать, а лёд трещит и превращается в воду. На земле появляются ручейки и лужи, которые быстро спешат к рекам и морям, будто торопятся на встречу с весной.
</a:t>
            </a:r>
            <a:endParaRPr lang="en-US" sz="13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Жидкая вода, лёд и водяной пар постоянно переходят друг в друга, поэтому круговорот не заканчивается и работает круглый год.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факт по теме «Круговорот воды в природе»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состояния бывает у воды на Земле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круговорот воды важен для жизни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383616" y="2068449"/>
            <a:ext cx="24927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Даёт воду растениям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круговорота почва быстро высыхала бы, а растения не получали бы нужную влагу. Тогда цветам, деревьям и овощам было бы трудно расти и радовать нас зеленью.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03975" y="2068449"/>
            <a:ext cx="24927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животным и людям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Дожди наполняют реки, озёра и подземные запасы. Благодаря этому у животных и людей есть вода для питья, а у природы — свежие потоки и влажная земля.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24327" y="2068449"/>
            <a:ext cx="24927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 природный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связывает небо, землю и водоёмы в одну систему. Он приносит снег, дождь и талую воду, чтобы Земля оставалась живой, красивой и не слишком сухой.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круговорот можно заметить каждый день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Лужа после дождя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Лужа постепенно исчезает, потому что вода испаряется и уходит в воздух. Это маленький, но очень наглядный урок круговорота, который можно увидеть прямо у дома.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над рекой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над водой часто стелется туман. Это крошечные капельки влаги, которые появляются в прохладном воздухе и напоминают, что вода любит менять форму.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на стекле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холодного дня на стекле могут появиться капли. Влажный воздух охлаждается, и вода собирается в маленькие бусинки, как будто играет в прятки.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Сохнущее бельё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бельё высыхает, вода из ткани уходит в воздух. Так даже обычная стирка показывает, что вода всё время движется и никуда не исчезает.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 не исчезает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2002101"/>
            <a:ext cx="28182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 состояние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вода может быть жидкой, твёрдой или превращаться в пар. Она не пропадает, а только переодевается, как путешественник в разную погоду.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162827" y="2002101"/>
            <a:ext cx="28182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Путешествует по разным местам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вода в облаке, завтра в луже, а потом уже в реке или в почве. У неё много маршрутов, и каждый из них часть большого природного круга.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064051" y="2002101"/>
            <a:ext cx="28182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Возвращается снова и снова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капля кажется потерянной, она обязательно найдёт новый путь. Испарение, осадки и сток снова отправляют её в дорогу без конца.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круговорота воды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основной путь воды в природе: от нагрева солнцем до возвращения в водоёмы и почву.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937" y="1238150"/>
            <a:ext cx="222075" cy="29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6625" y="1238150"/>
            <a:ext cx="296100" cy="29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925" y="3001300"/>
            <a:ext cx="296100" cy="296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дома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Закрывай кран, когда чистишь зубы, и не лей воду зря. Даже маленькая экономия помогает сохранить чистую воду для людей, растений и животных.
</a:t>
            </a:r>
            <a:endParaRPr lang="en-US" sz="1337" dirty="0"/>
          </a:p>
        </p:txBody>
      </p:sp>
      <p:sp>
        <p:nvSpPr>
          <p:cNvPr id="11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засорять водоёмы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бросай мусор в реки, озёра и лужи. Пластик, грязь и химические вещества портят воду и мешают жить рыбам, птицам и другим обитателям природы.
</a:t>
            </a:r>
            <a:endParaRPr lang="en-US" sz="1337" dirty="0"/>
          </a:p>
        </p:txBody>
      </p:sp>
      <p:sp>
        <p:nvSpPr>
          <p:cNvPr id="12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природу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аккуратно относиться к земле, траве и берегам, вода дольше остаётся чистой. Чистая природа помогает круговороту работать без лишних помех.
</a:t>
            </a:r>
            <a:endParaRPr lang="en-US" sz="1337" dirty="0"/>
          </a:p>
        </p:txBody>
      </p:sp>
      <p:sp>
        <p:nvSpPr>
          <p:cNvPr id="13" name="Text 4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чистую воду
</a:t>
            </a:r>
            <a:endParaRPr lang="en-US" sz="20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на нашей планете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не молчат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отдают воде тепло и пар, а потом снова принимают дождь и реки. Над ними плывут облака, которые несут влагу дальше, к суше и ледникам. Так начинается большое путешествие вокруг Земли.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принимает эстафету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осадки достигают земли, вода впитывается в почву, стекает по склонам и наполняет ручьи. Она соединяет леса, поля и города, словно невидимая дорожная сеть для всей планеты.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хранят воду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и на холодных полюсах вода может долго лежать в виде льда. Но стоит потеплеть, как она снова превращается в ручьи и реки, возвращаясь в общий круговорот.
</a:t>
            </a:r>
            <a:endParaRPr lang="en-US" sz="12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путешествует по Земле без конца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не даёт нашей планете остаться без влаги. Солнце запускает путь, а облака, осадки и реки помогают воде снова и снова возвращаться домой.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2026-05-25T23:17:49Z</dcterms:created>
  <dcterms:modified xsi:type="dcterms:W3CDTF">2026-05-25T23:17:49Z</dcterms:modified>
</cp:coreProperties>
</file>