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несовершенного вида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 глагола, которая добавляет действие и делает речь точнее.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деепричастия несовершенного вида в системе частей речи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соединяет признаки глагола и наречия: обозначает действие, но не изменяется. В 7 классе её удобно сравнивать с глаголом, причастием и наречием, чтобы увидеть особенности несовершенного вида.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деепричастия несовершенного вида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называет не главное, а дополнительное действие, которое происходит вместе с основным. Оно помогает показать, что делает предмет или человек в тот же момент.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Неизменяемая форма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не имеет рода, числа, падежа и лица. Поэтому она не склоняется и не спрягается, а сохраняет один и тот же вид в любом предложении.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связано со сказуемым по смыслу и обычно зависит от него. Оно уточняет, как совершается основное действие: одновременно, непрерывно, спокойно или быстро.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процесса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показывает действие в развитии, без указания на завершение результата. Именно поэтому такая форма особенно часто передаёт одновременность нескольких действий.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значения и примеры деепричастий несовершенного вида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запомнить основные признаки формы и увидеть её употребление в 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обозначает процесс и одновременность, а не завершённый результат.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грамматика, тема «Деепричастие несовершенного вида»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деепричастия несовершенного вида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
</a:t>
            </a:r>
            <a:pPr algn="l" indent="0" marL="0">
              <a:lnSpc>
                <a:spcPct val="80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форма образуется с помощью суффиксов -а и -я. Поэтому легко запомнить пары: читать — читая, играть — играя, строить — строя, смотреть — смотря.
</a:t>
            </a:r>
            <a:endParaRPr lang="en-US" sz="985" dirty="0"/>
          </a:p>
        </p:txBody>
      </p:sp>
      <p:sp>
        <p:nvSpPr>
          <p:cNvPr id="9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основы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глаголов при образовании формы основа немного меняется. Так появляются варианты: бежать — бегая, говорить — говоря. Связь с исходным словом при этом сохраняется.
</a:t>
            </a:r>
            <a:endParaRPr lang="en-US" sz="95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форму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всего ориентироваться на общий корень и значение действия. Если слово обозначает дополнительное действие и не изменяется, перед нами деепричастие несовершенного вида.
</a:t>
            </a:r>
            <a:endParaRPr lang="en-US" sz="9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глагола к деепричастию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школьного разбора на примерах форм несовершенного вида.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суффиксы чаще встречаются в школьных примерах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распределение типичных форм, которые ученики встречают при изучении темы в 7 классе.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практике чаще всего встречаются формы с -а/-я; остальные случаи требуют отдельного запоминания.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«Деепричастие несовершенного вида»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 действий в наглядном примере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действия сразу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идёт и читает одновременно, добавочное действие не заменяет основное, а сопровождает его. Именно такое значение и передаёт деепричастие несовершенного вида.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понять смысл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ученика с книгой показывает, что действия происходят в один и тот же момент. Так легче увидеть отличие процесса от завершённого результата.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примеры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Шёл, рассматривая витрины; слушал музыку, делая домашнее задание; работал, не отвлекаясь. Во всех случаях деепричастие связывает действия и делает описание живее.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деепричастия в предложении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сказуемым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обычно относится к сказуемому и уточняет его. Оно показывает, как именно совершается основное действие: одновременно, сопровождением или в процессе.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деепричастие входит в оборот, который расширяет сообщение без длинных пояснений. Такая конструкция помогает сделать фразу точной и компактной.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разбора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«Читая книгу, он записывал новые слова» основное действие — «записывал», а добавочное — «читая». Оборот помогает увидеть оба действия сразу.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019" y="1692275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357" y="16922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9669" y="1692275"/>
            <a:ext cx="208425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 деепричастном обороте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деепричастный оборот стоит в начале, после него ставится запятая. Она отделяет добавочное действие от основного и помогает сразу увидеть границу частей предложения.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оборот находится внутри предложения, его выделяют запятыми с двух сторон. Так читатель легко понимает, где начинается и заканчивается дополнительное действие.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оборот стоит после сказуемого, перед ним ставится одна запятая. Такой знак показывает, что добавочное действие присоединяется к уже названному основному действию.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деепричастие отличается от причастия и наречия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грамматических единиц помогает не путать их роль в предложении и правильно определять форму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формы могут быть похожи, но их значение и синтаксическая роль различаются.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тема 7 класса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глаголом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деепричастие смешивают с личной формой глагола. Важно помнить: в сочетании «сидя, думал» есть добавочное действие, а в варианте «сидел и думал» — два однородных сказуемых.
</a:t>
            </a:r>
            <a:endParaRPr lang="en-US" sz="950" dirty="0"/>
          </a:p>
        </p:txBody>
      </p:sp>
      <p:sp>
        <p:nvSpPr>
          <p:cNvPr id="9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действующие лица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деепричастие относится не к тому же подлежащему. В предложении «Подходя к окну, дождь начался» действие не может принадлежать дождю, поэтому связь нарушена.
</a:t>
            </a:r>
            <a:endParaRPr lang="en-US" sz="95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вид формы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подмена несовершенного вида совершенным. Если нужен процесс или одновременность, выбирают форму типа «читая», а не форму, передающую завершённый результат.
</a:t>
            </a:r>
            <a:endParaRPr lang="en-US" sz="9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передаёт деепричастие несовершенного вида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часто помогают описывать движение, речь и наблюдение, не перегружая предложение отдельными частями.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несовершенный вид связан прежде всего с развитием действия, а не с его итогом.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школьных примеров по теме «деепричастие несовершенного вида»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без лишних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сидела у окна, улыбаясь и смотря на дождь, и в этой короткой фразе сразу слышится спокойствие. Такие формы помогают писателю передать эмоции героя компактно и выразительно, без длинных объяснений.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событий в одном кадре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деепричастия часто соединяют движение, взгляд и мысль: человек идёт, думает, замечает детали, не останавливаясь. Благодаря этому предложение становится динамичным и помогает представить картину почти как в кино.
</a:t>
            </a:r>
            <a:endParaRPr lang="en-US" sz="8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шёл по улице, перебирая в памяти события дня, и каждый шаг словно приближал его к решению. Деепричастие делает сцену живой: читатель видит не только действие, но и его внутренний ритм.
</a:t>
            </a:r>
            <a:endParaRPr lang="en-US" sz="96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в художественной речи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употребления деепричастного оборота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2496075"/>
            <a:ext cx="2472900" cy="14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исполнитель действия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должно относиться к подлежащему этого же предложения. Если добавочное действие выполняет другое лицо или предмет, смысл распадается, и возникает грамматическая ошибка.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119025" y="2496075"/>
            <a:ext cx="2472900" cy="14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задать вопрос: кто совершает основное и добавочное действие? В правильном варианте «Подходя к окну, я увидел дождь» оба действия связаны с одним действующим лицом.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деепричастного оборота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смысловой проверки перед употреблением деепричастия несовершенного вида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оттенки форм несовершенного вида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 может звучать по-разному в зависимости от контекста предложения и соседних слов.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объединяет близкие оттенки значения и помогает передать процесс в развитии.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учебным примерам темы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узнавать деепричастие несовершенного вида в тексте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формы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такая форма отвечает на вопрос «что делая?». Это первый и самый удобный признак, который помогает быстро отличить её от других слов и форм.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изменяется по родам, числам и падежам. Если слово сохраняет одну и ту же форму в разных предложениях, это важная подсказка для распознавания.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сказуемым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обычно относится к глаголу-сказуемому и обозначает добавочное действие. В тексте это особенно заметно, когда два действия совершаются одновременно или одно сопровождает другое.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в предложении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чаще всего выделяется запятыми. Поэтому пунктуация помогает увидеть границы добавочного действия и правильно прочитать предложение целиком.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примеры для запоминания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пары помогают быстро увидеть, как деепричастие связано с действием и какое значение оно добавляет к предложению.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удобно запоминать через общий корень и смысл: они делают несколько действий в одном предложении более точными и компактными.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«деепричастие несовершенного вида»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знание деепричастия несовершенного вида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этой формы помогает точнее строить предложения, связывать действия и избегать грамматических ошибок. Для школьника это важный шаг к грамотной и выразительной письменной речи.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2026-05-28T15:11:51Z</dcterms:created>
  <dcterms:modified xsi:type="dcterms:W3CDTF">2026-05-28T15:11:51Z</dcterms:modified>
</cp:coreProperties>
</file>