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двух линейных уравнений с двумя переменными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уравнения, две переменные, одно общее решение.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учат находить два неизвестных по двум условиям. Такие задания встречаются в покупках, движении, возрасте и других жизненных ситуациях, а ещё помогают понять связь уравнений с графиками и прямыми линиями.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уравнение записывают в форме ax + by = c, где x и y — неизвестные, а a, b и c — числа. Коэффициенты a и b не могут одновременно быть равны нулю.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линейному уравнению соответствует прямая на координатной плоскости. Это значит, что все точки этой прямой делают равенство верным, а точки вне неё — нет.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любую точку на прямой и подставить её координаты в уравнение, получится верное равенство. Именно поэтому одно уравнение можно изучать и алгебраически, и с помощью графика.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системой двух уравнений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условия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два уравнения с одними и теми же переменными x и y. Нужно найти такую пару чисел, которая подходит каждому уравнению одновременно.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называют пару значений (x; y), при которой оба равенства выполняются без ошибок. Если хотя бы одно уравнение не выполняется, пара не подходит.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систему изображают двумя прямыми. Если они пересекаются, точка пересечения и есть решение. Если прямые не имеют общей точки или совпадают, результат будет другим.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система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связано только с тем, как расположены две прямые на плоскости.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даёт одно решение, параллельность — ни одного, совпадение — бесконечно много.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линейных уравнений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99929"/>
            <a:ext cx="676275" cy="541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4023" y="2040949"/>
            <a:ext cx="576607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решения системы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решения системы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одну переменную выражают через другую, затем подставляют это выражение во второе уравнение. Способ удобен, когда выражение получается коротким и понятным.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преобразуют так, чтобы одна переменная исчезла при сложении или вычитании. Метод особенно полезен, если коэффициенты легко сделать одинаковыми по модулю.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 изображают прямой на координатной плоскости. Решение находят как точку пересечения, поэтому этот способ хорошо показывает смысл ответа.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способом подстановки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решении системы подстановкой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способом сложения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уравнения преобразуют так, чтобы коэффициенты при одной переменной стали одинаковыми или противоположными. Тогда при сложении или вычитании эту переменную можно убрать.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неизвестную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остаётся уравнение с одной переменной. Его решают обычным способом, а затем находят вторую переменную, подставив ответ в одно из исходных уравнений.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 часто оказывается самым быстрым, если коэффициенты уже хорошо подходят для преобразований. Главное — внимательно следить за знаками и не ошибаться при умножении уравнений.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 одной сетке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уравнения есть своя прямая. Чтобы построить её, достаточно найти две точки и аккуратно отметить их на координатной плоскости. После этого проводят линии и смотрят, где они встречаются. Эта точка показывает решение системы, если оно единственное.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пересечения нет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прямые идут рядом и не пересекаются. Тогда у них нет общей точки, а значит, система не имеет решения. По рисунку это видно сразу, без длинных вычислений, хотя сам ответ всё равно нужно понимать точно.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прямые 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 так, что обе прямые лежат одна на другой. В этом случае каждая их общая точка подходит системе, поэтому решений бесконечно много. Такой рисунок помогает понять, что два уравнения описывают одну и ту же линию.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решения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76078"/>
            <a:ext cx="4750071" cy="20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способа есть свои сильные стороны. Таблица помогает быстро увидеть, когда метод удобнее применять и на что стоит обратить внимание.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вычисления чаще выбирают подстановку или сложение, а график лучше использовать для понимания взаимного положения прямых.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линейных систем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59568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оба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Найденную пару чисел подставляют сначала в одно, затем в другое уравнение. Если оба равенства выполняются, решение действительно подходит всей системе.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42344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источники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после действий со знаками, дробями, скобками и переносом слагаемых. Именно на этих шагах школьники чаще всего получают неверный ответ.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730055" y="3349804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обязательный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уравнение не выполняется, решение нужно пересмотреть. Проверка помогает не только исправить ошибку, но и научиться аккуратно работать с выражениями.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общих точек имеют параллельные прямые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параллельны, их графики не пересекаются. Значит, у системы нет ни одной общей пары значений x и y.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линейных уравнений и графиков; учебный вывод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 класса, а учебную шкалу типичности ошибок. Она помогает заранее увидеть, на каких шагах нужна особая внимательность.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на действиях со знаками и преобразованиях выражений. Значит, именно эти этапы стоит проверять особенно тщательно.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типичности ошибок, составлено для иллюстрации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33762"/>
            <a:ext cx="386371" cy="3434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50934"/>
            <a:ext cx="386371" cy="3090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695937"/>
            <a:ext cx="386371" cy="34344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 задачах из 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помогает найти цену двух товаров, если известны общая стоимость покупки и количество каждого вида. Такие задачи удобно записывать через два независимых условия.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сравниваются возрасты двух людей или разница между ними, систему составляют из двух связей. Она позволяет одновременно учесть оба факта.
</a:t>
            </a:r>
            <a:endParaRPr lang="en-US" sz="1488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встречном или попутном движении нужно связать скорость, время и путь. Два условия о перемещении объектов часто естественно превращаются в систему уравнений.
</a:t>
            </a:r>
            <a:endParaRPr lang="en-US" sz="1408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смеси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применяют, когда нужно найти количество предметов или состав смеси. Один факт описывает общее число, другой — часть или долю каждого вида.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систему по текстовой 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перевести условие задачи в два уравнения и не потерять важные данные.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как ответ системы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 — одно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каждая прямая тянется бесконечно, но решение системы обычно связано только с одной общей точкой. В ней совпадают значения x и y, которые подходят обоим уравнениям сразу.
</a:t>
            </a:r>
            <a:endParaRPr lang="en-US" sz="896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прямые, один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 под углом, их общая точка хорошо заметна на сетке. По её координатам можно записать ответ системы и сразу проверить его подстановкой в оба уравнения.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прямые не пересекаются вовсе или полностью совпадают. Тогда на рисунке либо нет общей точки, либо их столько, что выделить одну невозможно. Это сразу меняет ответ системы.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6570" y="1426907"/>
            <a:ext cx="55096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систем и их признаки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расположение прямых связано с числом решений и с отношениями между коэффициентами у линейных уравнений.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прямых можно быстро определить тип системы. Пропорциональность коэффициентов помогает понять, будет ли одно решение, нет решений или бесконечно много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линейных систем уравнений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дальше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учат работать с несколькими неизвестными сразу и готовят к более сложным уравнениям, выражениям и преобразованиям в старших классах.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прямыми и координатной плоскостью помогает понимать графики, углы наклона и взаимное расположение линий на чертеже.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и измерения системы позволяют связывать путь, время и скорость, а затем проверять, согласуются ли данные между собой.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пошагово составлять и проверять решение полезно при работе с алгоритмами, таблицами и поиском закономерностей в данных.
</a:t>
            </a:r>
            <a:endParaRPr lang="en-US" sz="14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решение при изменении одного числа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 графике показывает условный сдвиг при изменении свободного члена. Даже небольшая поправка числа заметно меняет положение прямой.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 зависит от каждого коэффициента. Изменение одного числа может переместить прямую и сделать пересечение другим или вовсе исчезнуть.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пример, составленный для демонстрации зависимости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двух линейных уравнений помогают связать два условия и найти общую пару чисел. Подстановка, сложение и график дают разные пути к одному ответу, а проверка делает решение надёжным.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2026-05-29T23:01:26Z</dcterms:created>
  <dcterms:modified xsi:type="dcterms:W3CDTF">2026-05-29T23:01:26Z</dcterms:modified>
</cp:coreProperties>
</file>