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Семья: ключевая тема учебного раздела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семейные структуры, ценности и роль в развитии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культура семьи: понимание изменений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эволюционировала от расширенных патриархальных структур к современным нуклеарным формам, отражая культурные и социальные сдвиги во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типы семей и их особенности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Нуклеарная семья — классическая городская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основная форма семьи, включающая родителей и детей. Преобладает в городах, благодаря мобильности и компактности. Связи становятся более личностными, но могут теряться расширенные родственные связи.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 — традиционный родовой очаг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ней относятся бабушки, дедушки и другие родственники. Такая семья обеспечивает повышенную поддержку и сохранение обычаев, но редеет в современных урбанизированных условиях.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 одним родителем — распространённое явление ХХI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вследствие развода или других обстоятельств. Родитель выполняет роль единственного воспитателя, сталкиваясь с дополнительными вызовами, но создавая уникальную близкую связь с ребёнком.
</a:t>
            </a:r>
            <a:endParaRPr lang="en-US" sz="9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семьи в обществе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функция обеспечивает продолжение рода и демографическую стабильность общества.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функция дарит психологическую поддержку, безопасность и чувство принадлежности.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функция формирует моральные ценности и социально приемлемое поведение у детей.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функция отвечает за материальное обеспечение и распределение ресурсов в семье.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на социализацию подростков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как моделей для подражания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задают базовые жизненные установки и нормы поведения, оказывая значимое влияние на формирование ценностей подростка в период взросления.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атмосфера и её влияние на самооценку подростка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Тёплая, поддерживающая среда способствует развитию уверенности и доверия к окружающему миру, что важно для успешной социализации.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Коммуникативные навыки через семейное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с членами семьи помогают подростку выработать навыки общения, необходимые для эффективного взаимодействия с обществом.
</a:t>
            </a:r>
            <a:endParaRPr lang="en-US" sz="10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современные семейные ценности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 ценится как основа семейной гармонии и передачи опыта между поколениями.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поддержку и совместное преодоление жизненных трудностей в рамках семьи.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 партнерство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роли каждого члена семьи в принятии решений и распределении обязанностей.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семейных обязанностей с учётом индивидуальных способностей и меняющихся социальных условий.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Межпоколенные различия и их преодоление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взаимное уважение помогают сохранить семейную идентичность и обеспечить передачу ценного опыта.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часто расходятся во взглядах на образование и технологии, что порождает конфликты внутри семей.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сотрудничества семьи и школы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родителей повышает мотивацию учащихся и улучшает их учебные показатели.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школы и семьи создает благоприятные условия для развития и социализации молодого поколения.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снижают риск деструктивного поведения и способствуют успешной адаптации подростков.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типы в России по состоянию на 2023 год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годы число одиноких родителей увеличилось на 5%, отражая социальные изменения.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тенденции к уменьшению расширенных семей и росте малого семейного формата.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семей по ключевым параметрам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больших, нуклеарных и неполных семей по численности и социальной поддержке.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семьи обладают более развитой поддержкой, тогда как неполные испытывают материальные и социальные ограничения.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формирование идентичности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семейные обеды как основа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обеды способствуют укреплению семейных связей и поддержанию теплой атмосферы. Такие моменты являются временем обмена опытом и обсуждения важных событий, формируя чувство принадлежности и взаимопонимания.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значимых дат и ритуалов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семейные обряды создают особую эмоциональную связь между поколениями. Они помогают сохранить историческую память семьи и формируют устойчивые традиции, поддерживающие уникальную идентичность.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и легенды в воспитании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предках и значимых событиях передают нравственные ценности и поддерживают межпоколенческий диалог. Они становятся живым источником культурного кода и укрепляют осознание своего места в семейной системе.
</a:t>
            </a:r>
            <a:endParaRPr lang="en-US" sz="10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разводов и снижение интереса к институту брака ставит под вопрос традиционную стабильность семейных отношений.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 семьи в XXI веке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профессиональной занятости и семейных обязанностей создает стресс и требует гибкости от всех участников семейного процесса.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 межпоколенческом общении обусловлены разницей взглядов и технологическим разрывом, что осложняет передачу опыта и понимание друг друга.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семей с одним родителем порождает риски социальной изоляции и требует дополнительных мер поддержки на уровне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усиливают влияние сверстников и создают новую коммуникационную структуру, где давление соответствовать «идеалам» семьи может вызывать психологический дискомфорт у молодых людей.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и социальных сетей в формировании образа семьи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представляют разнообразные семейные модели, формируя стандарты поведения и ожидания. Это влияет на подростков, создавая идеализированные образы, сложные для реального воплощения.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законодательство гарантирует детям и родителям право на образование, медицинскую помощь и защиту интересов, обеспечивая базу для семейной защиты.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семьи несут ответственность друг за друга в материальном, моральном и эмоциональном плане, что закреплено как в правовых, так и в социальных нормах.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играют важную роль в принятии семейных решений, участвуя в жизни семьи и проявляя заботу о близких при соблюдении своих прав и обязанностей.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Права, обязанности и юридические основы семейной жизни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Патриархальная и эгалитарная модели семьи в сравнении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Патриархальная семья доминировала, глава семьи принимал решения, распределяя роли строго по половому признаку.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трансформации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переход к более равноправным отношениям, усилилась роль женщины вне дома, поменялись семейные обязанности.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эгалитарных семей, где решения принимаются совместно, развивается партнерство и разделение обязанностей.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семьи продолжают эволюционировать, интегрируя гибкость ролей и учитывая индивидуальные предпочтения членов семьи.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примеры семей в истории и культуре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Толстых: творческая среда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Толстых воспитывал поколения, многократно способствовавших развитию литературы и искусств. Они создавали атмосферу взаимного вдохновения и сохранения культурных традиций.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Романовых: символ государства 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Романовы стояли у истоков формирования российской государственности, поддерживая строгие семейные устои и определяя значение семьи как опоры империи.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многодетные семьи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Многодетные семьи сегодня демонстрируют устойчивость и способность адаптироваться к социальным изменениям, укрепляя чувство сплоченности и взаимопомощи.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доверительные отношения в семье уменьшают уровень тревожности и улучшают эмоциональное состояние подростков в период взросления.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Всероссийское исследование семьи, 2023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отмечают, что семейная поддержка помогает им справляться с психологическими трудностями.
</a:t>
            </a:r>
            <a:endParaRPr lang="en-US" sz="21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конфликтов в семье: структура и последствия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причины семейных конфликтов и их влияние на атмосферу в семье: важность профилактики и навыков коммуникации.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недопонимание связано с обязанностями и учебой; улучшение диалога снижает риск напряжённости.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перспективы развития семьи в XXI веке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форм семей и растущая важность эмоциональной поддержки делают семью более гибким институтом, способным отвечать на вызовы современности.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трансформируют семейное взаимодействие, расширяя возможности общения и поддержки между членами семьи в цифровом 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молодёжь: ценности для гармоничного развития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является фундаментом развития личности, обеспечивая поддержку и формируя ценности. Молодёжи важно осознанно сохранять семейные связи и адаптироваться к изменениям для полноценного взросления.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2026-05-07T22:37:59Z</dcterms:created>
  <dcterms:modified xsi:type="dcterms:W3CDTF">2026-05-07T22:37:59Z</dcterms:modified>
</cp:coreProperties>
</file>