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превращение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пища превращается в энергию, необходимую каждой клетке.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клетке нужны вещества, кислород и энергия. Именно обмен веществ обеспечивает рост, движение, работу мозга, восстановление тканей и поддержание постоянной температуры тела.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обмен веществ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481" y="2243154"/>
            <a:ext cx="6093038" cy="46148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обмен веществ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воду, питательные вещества, минеральные соли, витамины и кислород. Эти вещества становятся исходным материалом для дальнейших превращений в клетках.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и 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вещества в организме распадаются на более простые, другие, наоборот, собираются в новые. Так клетка одновременно получает материалы для работы и строит собственные структуры.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пластическом обмене из простых веществ образуются сложные соединения, нужные клеткам и тканям. Этот процесс обеспечивает рост, обновление и восстановление организма.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энергетическом обмене вещества распадаются, а выделившаяся энергия запасается в молекулах АТФ. Затем она используется для всех жизненных процессов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пластический и энергетический обмены неразделимы и вместе обеспечивают жизнь клетки.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идут одновременно: один создает вещества, другой дает энергию для их синтеза и работы клетки.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335" y="1963350"/>
            <a:ext cx="3823274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митохондрии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реакции обмена идут в цитоплазме и митохондриях. Здесь вещества пищи превращаются в соединения, которые клетка может сразу использовать или запасать на время.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многократно ускоряют химические реакции и действуют при температуре тела человека. Без них обмен веществ шел бы слишком медленно для нормальной жизни.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АТФ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митохондриях энергия питательных веществ переходит в энергию АТФ. Это удобная форма, в которой клетка временно сохраняет и переносит энергию.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АТФ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расходуется на сокращение мышц, синтез веществ, деление клеток и перенос через мембраны. Поэтому она нужна почти для любой деятельности организма.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место превращений веществ и энергии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питательные вещества прежде всего участвуют в обеспечении организма энергией.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быструю энергию, жиры служат главным запасом, а белки подключаются в основном при дефиците других источников.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класс; схема для учебных целей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пищи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пищеварение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расщепление происходит в тонком кишечнике. Ферменты превращают крахмал в глюкозу, белки — в аминокислоты, жиры — в жирные кислоты и глицерин.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измельчается зубами и смачивается слюной. Так она становится удобной для проглатывания и дальнейшего действия пищеварительных соков.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пища перемешивается и частично расщепляется. Здесь создаются условия для работы ферментов, особенно при переваривании белков.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вещества проходят через стенки кишечника в кровь и лимфу. Затем они разносятся по организму и поступают к клеткам.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в 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превращений и перемещения веществ от пищи до удаления продуктов обмена.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и роль кислорода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 — это расщепление глюкозы с участием кислорода. В результате клетка получает энергию, нужную для синтеза АТФ и жизненных процессов.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процессе выделяются углекислый газ и вода. Эти вещества не нужны клетке и должны быть своевременно удалены из организма.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митохондрии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энергии высвобождается в митохондриях. Именно поэтому их называют энергетическими станциями клетки.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дыханием и кровью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должен поступать из лёгких в кровь, а затем к клеткам. Поэтому дыхательная и кровеносная системы работают вместе и обеспечивают обмен веществ.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 — универсальный источник энергии клетки, который быстро расходуется и так же быстро восстанавливается.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АТФ невелик, поэтому клетка должна постоянно синтезировать его заново для непрерывной работы.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класс; учебная схема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клетке нужна АТФ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ферменты запускают обмен веществ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«ключ» для каждой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можно представить как помощника с очень узкой специализацией: он подходит только к своему веществу. Благодаря этому реакции в клетках идут быстро и без лишних затрат времени, а организм успевает получать энергию и строить новые структуры.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температура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работают лучше всего в определённых условиях, близких к температуре тела и подходящей кислотности. Если среда меняется слишком сильно, реакция замедляется, а при перегреве белковая молекула может утратить свою форму и перестать действовать.
</a:t>
            </a:r>
            <a:endParaRPr lang="en-US" sz="1498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 пища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пищи тоже влияет на работу ферментов, потому что разные вещества требуют разных «инструментов» для расщепления. Именно поэтому переваривание белков, жиров и углеводов идёт по-разному, но в итоге помогает клеткам получить нужные вещества.
</a:t>
            </a:r>
            <a:endParaRPr lang="en-US" sz="16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выполняют основные компоненты пищи и где они содержатся.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пищи выполняют разные задачи, поэтому организму нужен не один продукт, а разнообразный рацион.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вещества пищи и их 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скелета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детском и подростковом возрасте кости активно растут и укрепляются. Для этого организму постоянно нужны строительные вещества, вода и минеральные соли, особенно кальций и фосфор.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нервной системы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нервная система в этот период продолжают совершенствоваться, поэтому им требуется достаточное питание и хороший режим сна. При нехватке энергии быстрее снижаются внимание и работоспособность.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мышц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у растущего организма развивается особенно заметно, если есть движение и полноценное питание. Без белка и энергии восстановление после нагрузок идёт медленнее.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режима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сна, редкие приёмы пищи и малоподвижность мешают нормальному обмену веществ. В результате ребёнок утомляется быстрее, а рост и восстановление тканей замедляются.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растущий организм расходует вещества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факторы действуют одновременно: один и тот же организм может тратить больше энергии на уроках, во время спорта или при простуде.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обмена не задаётся одним признаком: она зависит от возраста, нагрузки, питания и состояния здоровья.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скорость обмена веществ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4630" y="2003550"/>
            <a:ext cx="262688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436" y="2003550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удерживает внутреннее равновесие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старается сохранять температуру тела почти неизменной. Для этого он меняет теплоотдачу и интенсивность обмена веществ, чтобы клетки работали в нужных условиях.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воды и солей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минеральные соли нужны для реакций и работы клеток. Их количество регулируется так, чтобы не нарушались кровообращение, работа мышц и нервной системы.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и эндокринной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эндокринная системы быстро передают сигналы и помогают согласовать работу органов. Благодаря этому организм своевременно реагирует на изменения внешней и внутренней среды.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почки, лёгкие и кожа участвуют в выведении ненужных веществ. Они не дают продуктам распада накапливаться и тем самым поддерживают гомеостаз.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организма удаляются продукты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веществ от клеток к органам выделения и их выведение из организма.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481" y="2243154"/>
            <a:ext cx="6093038" cy="461484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 повседневной жизни школьника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уроков мозгу нужна энергия, поэтому пропуск завтрака часто мешает сосредоточиться. Когда в крови мало доступных веществ, внимание снижается, а выполнение заданий становится медленнее.
</a:t>
            </a:r>
            <a:endParaRPr lang="en-US" sz="1269" dirty="0"/>
          </a:p>
        </p:txBody>
      </p:sp>
      <p:sp>
        <p:nvSpPr>
          <p:cNvPr id="10" name="Text 3"/>
          <p:cNvSpPr txBox="1"/>
          <p:nvPr/>
        </p:nvSpPr>
        <p:spPr>
          <a:xfrm>
            <a:off x="3172058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расходуют энергию во время ходьбы, игр, тренировок и даже активных перемен. После нагрузки организму требуется питание и вода, чтобы восстановить силы и продолжить работу.
</a:t>
            </a:r>
            <a:endParaRPr lang="en-US" sz="1276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09750"/>
            <a:ext cx="54894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помогает обмену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пищи, достаточный сон и движение поддерживают нормальный обмен веществ. Такой режим помогает школьнику чувствовать себя бодрее и легче переносить учебные нагрузки.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покрывать потребности в энергии, строительных веществах и воде, не перегружая организм лишней пищей.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питание однообразно, организму не хватает важных веществ; разнообразный рацион поддерживает нормальный обмен веществ.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разнообразное питание, движение, соблюдение режима дня и достаточный сон. Эти привычки поддерживают работоспособность, рост и общее самочувствие школьника.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привычки помогают снизить риск нарушений обмена веществ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 — основа жизни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связывает питание, дыхание, работу клеток и выделение. Он обеспечивает рост, движение, восстановление тканей и получение энергии, а правильный режим помогает ему идти без сбоев.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2026-06-01T11:40:35Z</dcterms:created>
  <dcterms:modified xsi:type="dcterms:W3CDTF">2026-06-01T11:40:35Z</dcterms:modified>
</cp:coreProperties>
</file>