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Сказки: мир чудес, испытаний и народной мудрости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сказочный мир, где чудо учит добру, смелости и справедливости.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родились в устной традиции: их рассказывали дома, в пути и у костра. Они хранили опыт поколений, а позже стали книгами, в которых авторы создавали собственные сюжеты и героев.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появились и почему их помнят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 строятся вокруг чудес, превращений и трудных испытаний. Герой встречает заколдованные предметы, опасных противников и помощников, которые ведут его к победе.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 показывают обычную жизнь людей. В них важнее не чудо, а смекалка, юмор и умение выйти из трудной ситуации без лишней силы.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 животных звери говорят и действуют как люди. Через их поступки легко увидеть жадность, хитрость, доверчивость, трусость или верность.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сказок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сказок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сказок и как каждый из них раскрывает характеры.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по-разному рассказывают о человеке: через чудо, повседневную жизнь или образы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русским и литературным сказкам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и авторская сказка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сказки нет одного создателя, поэтому она существует в разных вариантах. Её запоминали и пересказывали устно, сохраняя главные события и устойчивые формулы.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 имеет конкретного писателя и узнаваемый стиль. В ней заметны индивидуальные образы, язык и замысел, а среди известных авторов — Пушкин, Андерсен, Ершов и Чуковский.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чаще всего состоит сказка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сюжета могут меняться местами, но почти всегда герой проходит путь от проблемы к решению.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как движение через испытания к восстановлению справедливости и нравственному выводу.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особенности народных и авторских сказок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сказочный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событий в сказке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и их роли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 создаёт угрозу, мешает герою и проверяет его силу характера. Это может быть злой человек, волшебное существо или даже коварное животное.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проверку на доброту, честность и смелость. Именно его выбор показывает, сможет ли он преодолеть опасность и сохранить верность хорошим поступкам.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подсказывает верный путь, защищает в трудный момент или даёт волшебный предмет. Без него герой часто не справился бы с главным испытанием.
</a:t>
            </a:r>
            <a:endParaRPr lang="en-US" sz="1583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часто встречаются Иван-дурак, падчерица, младший сын, мудрый старец, волшебный зверь и злая мачеха. Они помогают сразу понять роль персонажа.
</a:t>
            </a:r>
            <a:pPr algn="ctr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образы
</a:t>
            </a:r>
            <a:endParaRPr lang="en-US" sz="10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повторы и волшебные предметы
</a:t>
            </a:r>
            <a:endParaRPr lang="en-US" sz="299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сказке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3, 7 и 12 часто делают рассказ удобным для запоминания и придают ему особый ритм. Они помогают почувствовать порядок событий.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предметы
</a:t>
            </a:r>
            <a:pPr algn="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ожидание и подчёркивают важные моменты. Волшебные предметы — клубок, скатерть-самобранка, сапоги-скороходы и меч-кладенец — помогают герою пройти путь.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детали не просто украшают сюжет. Они связывают фантастический мир с испытаниями героя и показывают, что успех приходит через действие и смелость.
</a:t>
            </a:r>
            <a:endParaRPr lang="en-US" sz="13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пространства и границы миров
</a:t>
            </a:r>
            <a:endParaRPr lang="en-US" sz="31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делит мир на знакомый дом и чужое пространство, где действуют другие правила. Герой уходит в лес, море, горы или волшебное царство и оказывается перед выбором.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 на курьих ножках, дворец, подземное царство и дремучий лес создают ощущение опасности и перемен. Такое пространство показывает, что путь героя — это всегда переход к новому опыту.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ценят сказки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особенно любят героев, которые не только побеждают, но и сохраняют человечность в трудной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вознаграждаются доброта, смелость и честность: именно они ведут героя к справедливому финалу.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русским и зарубежным народным сказкам, изучаемым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народов мира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повторяются похожие испытания: герой отправляется в путь, преодолевает опасности и заслуживает счастливый или поучительный финал.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культура добавляет в сказку местные детали: одежду, пищу, имена, природные образы и привычные для народа способы жизни.
</a:t>
            </a:r>
            <a:endParaRPr lang="en-US" sz="1344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сказки напоминают о дружбе, мужестве, справедливости и уважении к старшим, поэтому они понятны детям разных стран.
</a:t>
            </a:r>
            <a:endParaRPr lang="en-US" sz="1352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помогает показать характер героя: кто-то получает помощь, а кто-то теряет всё из-за жадности, лжи или жестокости.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сказочники и особенности их произведений
</a:t>
            </a:r>
            <a:endParaRPr lang="en-US" sz="24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авторская сказка отражает стиль писателя, национальные традиции и особый способ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сказочника свой голос: от народной поэтики до яркой игры слов и глубоких чувств.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Пушкин; Х. К. Андерсен; К. И. Чуковский; П. П. Ершов.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сказочный финал — не просто счастливый конец, а понятный жизненный урок о том, каким человеком стоит быть.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через поступки персонажей: доброе действие получает поддержку, а дурной выбор быстро приводит к неприятностям или потере доверия.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видит, что жадность, обман и леность разрушают отношения, а терпение, верность и смелость помогают пройти трудные испытания.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моральный смысл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сказку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помогает заметить сюжет, повторяющиеся детали и нравственный смысл.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иллюстрациях, мультфильмах и театре
</a:t>
            </a:r>
            <a:endParaRPr lang="en-US" sz="2431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превращается в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иллюстрации сказка становится видимой: художник передаёт характер героя цветом, позой и деталью костюма. Один и тот же эпизод может выглядеть нежно, смешно или тревожно, но смысл истории остаётся узнаваемым и понятным читателю.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мультфильм меняет впечатление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движение, музыка и голос делают чудо особенно живым. Волшебный лес, смешной помощник или коварный злодей запоминаются быстрее, потому что зритель видит не только событие, но и настроение каждого момента.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сказка строится на жесте, интонации и костюме. Даже без подробных декораций зритель узнаёт героев по их поступкам, а школьная постановка помогает почувствовать, как литература оживает перед аудиторией.
</a:t>
            </a:r>
            <a:endParaRPr lang="en-US" sz="11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сказочные мотивы повторяются чаще всего
</a:t>
            </a:r>
            <a:endParaRPr lang="en-US" sz="264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помогают узнавать сказку даже тогда, когда меняются герои, страна и подробности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мотивы связаны с проверкой героя: испытание, запрет и вознаграждение за правильный выбор.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русским народным и авторским сказкам, изучаемым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тренируют воображение и помогают представлять события, которых не бывает в обычной жизни, но которые ясно показывают человеческие чувства и выбор.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важны для современного школьника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расширяют словарный запас и учат пересказывать текст, выделять главных героев, последовательность событий и важные детали сюжета.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поступки персонажей, школьник лучше понимает причины ошибок, цену доверия и значение ответственности в дружбе и семье.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трудности можно преодолевать, если быть честным, настойчивым и не терять надежду даже в сложной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знают многие поколения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которые часто читают в семье и в школе, потому что их темы понятны разным поколениям.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сказки остаются в памяти надолго, потому что говорят о понятных каждому испытаниях и ценностях.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сказки; Х. К. Андерсен; П. П. Ершов.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зеркало человеческих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живут долго, потому что говорят о вечных вещах простым и ярким языком. Через чудо, испытания и финал они напоминают: характер человека важнее обстоятельств.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2026-05-22T13:36:12Z</dcterms:created>
  <dcterms:modified xsi:type="dcterms:W3CDTF">2026-05-22T13:36:12Z</dcterms:modified>
</cp:coreProperties>
</file>