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image" Target="../media/image-7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image" Target="../media/image-16-13.png"/><Relationship Id="rId14" Type="http://schemas.openxmlformats.org/officeDocument/2006/relationships/image" Target="../media/image-16-14.png"/><Relationship Id="rId15" Type="http://schemas.openxmlformats.org/officeDocument/2006/relationships/image" Target="../media/image-16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Поднебесная империя и страна Сипанго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Китай и Япония стали легендами средневековой Европы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Европа узнала о Восточной Азии не сразу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Средние века Европа получала сведения о Китае и Японии не напрямую, а через долгую цепочку посредников. Поэтому реальные факты смешивались со слухами, а далёкие страны превращались в яркие и не всегда точные образы.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221546"/>
            <a:ext cx="9144000" cy="29200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в средневековом мире
</a:t>
            </a:r>
            <a:endParaRPr lang="en-US" sz="2223" dirty="0"/>
          </a:p>
        </p:txBody>
      </p:sp>
      <p:sp>
        <p:nvSpPr>
          <p:cNvPr id="11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78097" y="1886921"/>
            <a:ext cx="14514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держава
</a:t>
            </a:r>
            <a:pPr algn="l" indent="0" marL="0">
              <a:lnSpc>
                <a:spcPct val="115000"/>
              </a:lnSpc>
              <a:buNone/>
            </a:pPr>
            <a:r>
              <a:rPr lang="en-US" sz="5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был одним из крупнейших и самых густонаселённых государств Восточной Азии. Его сила опиралась на развитое земледелие, города и устойчивую систему управления, которая связывала разные области страны.
</a:t>
            </a:r>
            <a:endParaRPr lang="en-US" sz="903" dirty="0"/>
          </a:p>
        </p:txBody>
      </p:sp>
      <p:sp>
        <p:nvSpPr>
          <p:cNvPr id="13" name="Text 3"/>
          <p:cNvSpPr txBox="1"/>
          <p:nvPr/>
        </p:nvSpPr>
        <p:spPr>
          <a:xfrm>
            <a:off x="2062126" y="1886901"/>
            <a:ext cx="14514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Ремесло и торговля
</a:t>
            </a:r>
            <a:pPr algn="l" indent="0" marL="0">
              <a:lnSpc>
                <a:spcPct val="115000"/>
              </a:lnSpc>
              <a:buNone/>
            </a:pPr>
            <a:r>
              <a:rPr lang="en-US" sz="5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Китайские мастера создавали изделия, которые ценили далеко за пределами страны. Шелк, фарфор, бумага и порох расходились по торговым путям и делали Китай известным во всём евразийском мире.
</a:t>
            </a:r>
            <a:endParaRPr lang="en-US" sz="903" dirty="0"/>
          </a:p>
        </p:txBody>
      </p:sp>
      <p:sp>
        <p:nvSpPr>
          <p:cNvPr id="14" name="Text 4"/>
          <p:cNvSpPr txBox="1"/>
          <p:nvPr/>
        </p:nvSpPr>
        <p:spPr>
          <a:xfrm>
            <a:off x="3846148" y="1886901"/>
            <a:ext cx="14514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Чиновники и налоги
</a:t>
            </a:r>
            <a:pPr algn="l" indent="0" marL="0">
              <a:lnSpc>
                <a:spcPct val="115000"/>
              </a:lnSpc>
              <a:buNone/>
            </a:pPr>
            <a:r>
              <a:rPr lang="en-US" sz="5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в стране поддерживалась через чиновников, сбор налогов и порядок в управлении. Для европейцев это выглядело признаком сильного государства, где большие территории подчиняются единому центру.
</a:t>
            </a:r>
            <a:endParaRPr lang="en-US" sz="903" dirty="0"/>
          </a:p>
        </p:txBody>
      </p:sp>
      <p:sp>
        <p:nvSpPr>
          <p:cNvPr id="15" name="Text 5"/>
          <p:cNvSpPr txBox="1"/>
          <p:nvPr/>
        </p:nvSpPr>
        <p:spPr>
          <a:xfrm>
            <a:off x="5630188" y="1887001"/>
            <a:ext cx="14514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Товары дальнего спроса
</a:t>
            </a:r>
            <a:pPr algn="l" indent="0" marL="0">
              <a:lnSpc>
                <a:spcPct val="115000"/>
              </a:lnSpc>
              <a:buNone/>
            </a:pPr>
            <a:r>
              <a:rPr lang="en-US" sz="5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Китайские изделия попадали в Центральную Азию, на Ближний Восток и в Европу. Чем дальше они путешествовали, тем больше росла их ценность и интерес к стране происхождения.
</a:t>
            </a:r>
            <a:endParaRPr lang="en-US" sz="903" dirty="0"/>
          </a:p>
        </p:txBody>
      </p:sp>
      <p:sp>
        <p:nvSpPr>
          <p:cNvPr id="16" name="Text 6"/>
          <p:cNvSpPr txBox="1"/>
          <p:nvPr/>
        </p:nvSpPr>
        <p:spPr>
          <a:xfrm>
            <a:off x="7414237" y="1887001"/>
            <a:ext cx="14514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богатства
</a:t>
            </a:r>
            <a:pPr algn="l" indent="0" marL="0">
              <a:lnSpc>
                <a:spcPct val="115000"/>
              </a:lnSpc>
              <a:buNone/>
            </a:pPr>
            <a:r>
              <a:rPr lang="en-US" sz="5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редких и дорогих товаров Китай казался европейцам не просто далёкой страной, а местом особого богатства, мастерства и упорядоченной жизни, о которой хотелось узнать больше.
</a:t>
            </a:r>
            <a:endParaRPr lang="en-US" sz="90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665716"/>
            <a:ext cx="5253300" cy="11897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и Япония: основные различия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почему европейцы по-разному представляли эти страны.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сильно влияла на контакты: Китай было легче узнать через торговлю, а Япония оставалась почти неизвестной и потому казалась более загадочной.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 Восточной Азии и средневековой торговле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Китайская стена и границы империи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61000" y="1629373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севера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крепостные линии возводили в разные времена, чтобы защищать северные границы Китая от нападений кочевых народов. Со временем они стали частью образа Великой Китайской стены.
</a:t>
            </a:r>
            <a:endParaRPr lang="en-US" sz="1048" dirty="0"/>
          </a:p>
        </p:txBody>
      </p:sp>
      <p:sp>
        <p:nvSpPr>
          <p:cNvPr id="12" name="Text 3"/>
          <p:cNvSpPr txBox="1"/>
          <p:nvPr/>
        </p:nvSpPr>
        <p:spPr>
          <a:xfrm>
            <a:off x="261000" y="2493996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силы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жителей и гостей страны стена означала мощь государства и его способность контролировать огромную территорию. Она показывала, что земледельческий Китай отделён от степей и постоянных угроз.
</a:t>
            </a:r>
            <a:endParaRPr lang="en-US" sz="1048" dirty="0"/>
          </a:p>
        </p:txBody>
      </p:sp>
      <p:sp>
        <p:nvSpPr>
          <p:cNvPr id="13" name="Text 4"/>
          <p:cNvSpPr txBox="1"/>
          <p:nvPr/>
        </p:nvSpPr>
        <p:spPr>
          <a:xfrm>
            <a:off x="258450" y="3358618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и дороги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Стена была связана не только с обороной, но и с караулами, дорогами и наблюдением за движением людей и товаров. Это помогало власти следить за границами и порядком.
</a:t>
            </a:r>
            <a:endParaRPr lang="en-US" sz="1048" dirty="0"/>
          </a:p>
        </p:txBody>
      </p:sp>
      <p:sp>
        <p:nvSpPr>
          <p:cNvPr id="14" name="Text 5"/>
          <p:cNvSpPr txBox="1"/>
          <p:nvPr/>
        </p:nvSpPr>
        <p:spPr>
          <a:xfrm>
            <a:off x="258450" y="4223225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образ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европейских рассказах стена нередко выглядела почти чудом. Она усиливала представление о Китае как о древней, хорошо организованной и необычайно сильной империи.
</a:t>
            </a:r>
            <a:endParaRPr lang="en-US" sz="104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Товары, которые прославили Восток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Европы особенно ценными были редкие и красивые изделия, которые долго сохраняли высокую стоимость и вызывали интерес к далёким землям.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Шелк и фарфор выделяются как главные символы Востока, а золото усиливает легенды о богатстве, особенно в рассказах о Сипанго.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сведений о торговых товарах средневековой Евразии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2701" y="2362487"/>
            <a:ext cx="200400" cy="20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06138" y="2380727"/>
            <a:ext cx="204900" cy="1639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629126" y="2362487"/>
            <a:ext cx="150300" cy="200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801507" y="2362487"/>
            <a:ext cx="194138" cy="2004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Шелковый путь как сеть дорог и обмена
</a:t>
            </a:r>
            <a:endParaRPr lang="en-US" sz="1823" dirty="0"/>
          </a:p>
        </p:txBody>
      </p:sp>
      <p:sp>
        <p:nvSpPr>
          <p:cNvPr id="1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8" name="Text 2"/>
          <p:cNvSpPr txBox="1"/>
          <p:nvPr/>
        </p:nvSpPr>
        <p:spPr>
          <a:xfrm>
            <a:off x="526227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одна дорога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Шелковый путь представлял собой сеть сухопутных и морских маршрутов. Караваны и корабли соединяли разные области Азии, а не шли по единственной линии между двумя городами.
</a:t>
            </a:r>
            <a:endParaRPr lang="en-US" sz="900" dirty="0"/>
          </a:p>
        </p:txBody>
      </p:sp>
      <p:sp>
        <p:nvSpPr>
          <p:cNvPr id="19" name="Text 3"/>
          <p:cNvSpPr txBox="1"/>
          <p:nvPr/>
        </p:nvSpPr>
        <p:spPr>
          <a:xfrm>
            <a:off x="2722596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Товары и ценности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этим путям перевозили ткани, пряности, металлы, бумагу, фарфор и драгоценности. Для торговцев важны были не только товары, но и возможность получить прибыль в дороге.
</a:t>
            </a:r>
            <a:endParaRPr lang="en-US" sz="900" dirty="0"/>
          </a:p>
        </p:txBody>
      </p:sp>
      <p:sp>
        <p:nvSpPr>
          <p:cNvPr id="20" name="Text 4"/>
          <p:cNvSpPr txBox="1"/>
          <p:nvPr/>
        </p:nvSpPr>
        <p:spPr>
          <a:xfrm>
            <a:off x="4918964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знаний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с вещами распространялись религии, способы письма и новые научные представления. Поэтому торговля меняла не только рынки, но и культуру народов, через которые проходила.
</a:t>
            </a:r>
            <a:endParaRPr lang="en-US" sz="900" dirty="0"/>
          </a:p>
        </p:txBody>
      </p:sp>
      <p:sp>
        <p:nvSpPr>
          <p:cNvPr id="21" name="Text 5"/>
          <p:cNvSpPr txBox="1"/>
          <p:nvPr/>
        </p:nvSpPr>
        <p:spPr>
          <a:xfrm>
            <a:off x="7115332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о Востоке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Шелковый путь Европа узнавала о Китае и соседних странах. Однако каждое повторное пересказанное сообщение становилось короче и менее точным, чем исходный рассказ.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сведения о Китае и Японии попадали в Европу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проходила через несколько посредников, поэтому точность постепенно снижалась.
</a:t>
            </a:r>
            <a:endParaRPr lang="en-US" sz="112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Марко Поло и его рассказы о Китае
</a:t>
            </a:r>
            <a:endParaRPr lang="en-US" sz="2223" dirty="0"/>
          </a:p>
        </p:txBody>
      </p:sp>
      <p:sp>
        <p:nvSpPr>
          <p:cNvPr id="12" name="Text 2"/>
          <p:cNvSpPr txBox="1"/>
          <p:nvPr/>
        </p:nvSpPr>
        <p:spPr>
          <a:xfrm>
            <a:off x="323725" y="1747051"/>
            <a:ext cx="30429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на Восток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Марко Поло был итальянским путешественником XIII века. Он отправился в дальние земли по торговым маршрутам и оказался в Китае, где увидел жизнь огромной империи глазами иностранца.
</a:t>
            </a:r>
            <a:endParaRPr lang="en-US" sz="970" dirty="0"/>
          </a:p>
        </p:txBody>
      </p:sp>
      <p:sp>
        <p:nvSpPr>
          <p:cNvPr id="13" name="Text 3"/>
          <p:cNvSpPr txBox="1"/>
          <p:nvPr/>
        </p:nvSpPr>
        <p:spPr>
          <a:xfrm>
            <a:off x="323725" y="2573683"/>
            <a:ext cx="30429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 Хубилай-хана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дворе Хубилай-хана он наблюдал столицу, чиновников, рынки и порядок управления. Эти впечатления помогли ему описать страну как богатую, организованную и необычную для европейцев.
</a:t>
            </a:r>
            <a:endParaRPr lang="en-US" sz="970" dirty="0"/>
          </a:p>
        </p:txBody>
      </p:sp>
      <p:sp>
        <p:nvSpPr>
          <p:cNvPr id="14" name="Text 4"/>
          <p:cNvSpPr txBox="1"/>
          <p:nvPr/>
        </p:nvSpPr>
        <p:spPr>
          <a:xfrm>
            <a:off x="323725" y="3400316"/>
            <a:ext cx="30429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о далёком мире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Записанные рассказы Марко Поло стали одним из самых известных европейских источников о Восточной Азии. Его книга открыла читателям мир, о котором раньше почти ничего не знали.
</a:t>
            </a:r>
            <a:endParaRPr lang="en-US" sz="970" dirty="0"/>
          </a:p>
        </p:txBody>
      </p:sp>
      <p:sp>
        <p:nvSpPr>
          <p:cNvPr id="15" name="Text 5"/>
          <p:cNvSpPr txBox="1"/>
          <p:nvPr/>
        </p:nvSpPr>
        <p:spPr>
          <a:xfrm>
            <a:off x="323725" y="4226949"/>
            <a:ext cx="30429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впечатлений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людей эти описания звучали почти невероятно. Большие города, бумажные деньги и оживлённая торговля заставляли думать, что на Востоке существует особая, очень развитая жизнь.
</a:t>
            </a:r>
            <a:endParaRPr lang="en-US" sz="97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Хубилай-хан и власть в Китае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Столица, где всё подчинено порядку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столице Хубилай-хана путешественник видел не хаос, а строгую организацию: чиновники, охрана, рынки и дороги работали как части одного большого механизма. Для европейца XIII века это выглядело почти как другой мир, где власть действительно охватывает огромную страну.
</a:t>
            </a:r>
            <a:endParaRPr lang="en-US" sz="996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под защитой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Хубилай-хане дороги стали важнее, а связь между областями — надёжнее. Торговцы могли двигаться быстрее и безопаснее, а товары проходили через большее число городов. Именно поэтому рассказы о Китае звучали не только красиво, но и убедительно.
</a:t>
            </a:r>
            <a:endParaRPr lang="en-US" sz="1023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Богатый двор глазами иностранца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 правителя поражал богатством, церемониями и вниманием к порядку. Иностранный гость видел не только роскошь, но и хорошо устроенную систему власти. Такие наблюдения делали описания Марко Поло особенно запоминающимися для европейских читателей.
</a:t>
            </a:r>
            <a:endParaRPr lang="en-US" sz="99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Сипанго считалось страной золота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точных сведений было у европейцев, тем сильнее выделялись редкие упоминания о богатстве и драгоценностях.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Сипанго усиливался не фактами, а нехваткой информации: отдельные слухи превращали далёкую страну в легенду о золоте.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презентации; условная оценка факторов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221546"/>
            <a:ext cx="9144000" cy="29200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в средневековых европейских представлениях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303107" y="188692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Далёкий остров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была островной страной, отделённой морем от крупных торговых путей. Поэтому европейцы редко встречали людей, которые могли бы рассказать о ней подробно и без искажений.
</a:t>
            </a:r>
            <a:endParaRPr lang="en-US" sz="1003" dirty="0"/>
          </a:p>
        </p:txBody>
      </p:sp>
      <p:sp>
        <p:nvSpPr>
          <p:cNvPr id="12" name="Text 3"/>
          <p:cNvSpPr txBox="1"/>
          <p:nvPr/>
        </p:nvSpPr>
        <p:spPr>
          <a:xfrm>
            <a:off x="2541873" y="188690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через посредников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рассказы о Японии приходили не напрямую, а через китайских, арабских и европейских посредников. Каждый пересказ сокращал детали и добавлял новые предположения.
</a:t>
            </a:r>
            <a:endParaRPr lang="en-US" sz="1003" dirty="0"/>
          </a:p>
        </p:txBody>
      </p:sp>
      <p:sp>
        <p:nvSpPr>
          <p:cNvPr id="13" name="Text 4"/>
          <p:cNvSpPr txBox="1"/>
          <p:nvPr/>
        </p:nvSpPr>
        <p:spPr>
          <a:xfrm>
            <a:off x="4780629" y="188690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фактов и слухов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образе Сипанго реальные сведения о богатстве и ремеслах соединялись с фантазией. Так в Европе возникала страна, где чудеса казались обычным делом.
</a:t>
            </a:r>
            <a:endParaRPr lang="en-US" sz="1003" dirty="0"/>
          </a:p>
        </p:txBody>
      </p:sp>
      <p:sp>
        <p:nvSpPr>
          <p:cNvPr id="14" name="Text 5"/>
          <p:cNvSpPr txBox="1"/>
          <p:nvPr/>
        </p:nvSpPr>
        <p:spPr>
          <a:xfrm>
            <a:off x="7019408" y="188700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Загадка для Европы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редкости достоверных сообщений Япония долго оставалась почти неизвестной. Для европейцев она выглядела не просто далёкой, а ещё и особенно таинственной.
</a:t>
            </a:r>
            <a:endParaRPr lang="en-US" sz="100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3469" y="1318200"/>
            <a:ext cx="7957063" cy="224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22688" y="297521"/>
            <a:ext cx="6277800" cy="7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сведений о Восточной Азии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0941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источники сообщали о Восточной Азии разную информацию, и её точность заметно отличалась.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463900" y="40940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 Восточной Азии складывались из многих фрагментов. Чем больше было пересказов, тем выше становился риск ошибок и преувеличений.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63375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презентации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975" y="2896697"/>
            <a:ext cx="4259100" cy="1638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4900" y="2896697"/>
            <a:ext cx="4259100" cy="1638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Фарфор и шелк: вещи, которые поражали Европу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668700"/>
            <a:ext cx="37800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Чашка, которую берегли как сокровище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Тонкий китайский фарфор удивлял европейцев белизной, прочностью и изяществом. Такие изделия редко попадали в дома обычных людей и часто становились признаком богатства. Их рассматривали не только как посуду, но и как предметы восхищения.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704895" y="1668688"/>
            <a:ext cx="37800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Ткань, похожая на свет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Шелк ценили за мягкость, блеск и лёгкость. Из него шили одежду для знати, а сам материал считался настолько дорогим, что его могли позволить себе только очень состоятельные люди. Именно редкость делала его особенно желанным.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 рассказа рождалась легенда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сведения о товарах и странах Востока постепенно менялись при передаче от человека к человеку.
</a:t>
            </a:r>
            <a:endParaRPr lang="en-US" sz="112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5297" y="1836742"/>
            <a:ext cx="339300" cy="339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31559" y="3167071"/>
            <a:ext cx="346800" cy="3082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929434" y="1836742"/>
            <a:ext cx="339300" cy="3393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3934736" y="3151554"/>
            <a:ext cx="328697" cy="3393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объединяло Китай и Японию
</a:t>
            </a:r>
            <a:endParaRPr lang="en-US" sz="1823" dirty="0"/>
          </a:p>
        </p:txBody>
      </p:sp>
      <p:sp>
        <p:nvSpPr>
          <p:cNvPr id="1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9" name="Text 2"/>
          <p:cNvSpPr txBox="1"/>
          <p:nvPr/>
        </p:nvSpPr>
        <p:spPr>
          <a:xfrm>
            <a:off x="737719" y="1878575"/>
            <a:ext cx="2369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власть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в Китае, и в Японии большое значение имели власть, порядок и уважение к правителям. Это создавало устойчивую систему управления и помогало сохранять традиции.
</a:t>
            </a:r>
            <a:endParaRPr lang="en-US" sz="1000" dirty="0"/>
          </a:p>
        </p:txBody>
      </p:sp>
      <p:sp>
        <p:nvSpPr>
          <p:cNvPr id="20" name="Text 3"/>
          <p:cNvSpPr txBox="1"/>
          <p:nvPr/>
        </p:nvSpPr>
        <p:spPr>
          <a:xfrm>
            <a:off x="737748" y="3193398"/>
            <a:ext cx="2369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Развитые ремёсла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страны славились мастерством ремесленников. Изделия из ткани, металла, бумаги и керамики показывали высокий уровень труда и вкуса.
</a:t>
            </a:r>
            <a:endParaRPr lang="en-US" sz="1000" dirty="0"/>
          </a:p>
        </p:txBody>
      </p:sp>
      <p:sp>
        <p:nvSpPr>
          <p:cNvPr id="21" name="Text 4"/>
          <p:cNvSpPr txBox="1"/>
          <p:nvPr/>
        </p:nvSpPr>
        <p:spPr>
          <a:xfrm>
            <a:off x="4431869" y="1878597"/>
            <a:ext cx="23700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Ценность знаний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Образованность и письменная культура считались важными признаками развитого общества. Именно поэтому в обеих странах уважали учёных, записи и обучение.
</a:t>
            </a:r>
            <a:endParaRPr lang="en-US" sz="1000" dirty="0"/>
          </a:p>
        </p:txBody>
      </p:sp>
      <p:sp>
        <p:nvSpPr>
          <p:cNvPr id="22" name="Text 5"/>
          <p:cNvSpPr txBox="1"/>
          <p:nvPr/>
        </p:nvSpPr>
        <p:spPr>
          <a:xfrm>
            <a:off x="4431869" y="3193403"/>
            <a:ext cx="23700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Азии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и Япония были частью большой цивилизации Восточной Азии. Китай сильнее влиял на соседей, а Япония развивала собственные традиции, оставаясь важным культурным центром.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связи между Востоком и Западом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маршруты соединяли разные части Евразии и помогали передавать не только товары, но и новости, идеи и знания.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труднее был путь, тем медленнее шли сообщения. Но именно через такие маршруты Европа постепенно узнавала Восток.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презентации; условная схема путей и их сложности
</a:t>
            </a:r>
            <a:endParaRPr lang="en-US" sz="67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87840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названия важны для истории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далёком мире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«Поднебесная империя» и «Сипанго» сохранили то, как средневековая Европа представляла Восток. В них слышны и удивление, и попытка описать неизвестное.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417396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торговли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появились благодаря торговым путям и путешествиям. Через купцов и мореплавателей в Европу попадали не только товары, но и первые сведения о Китае и Японии.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654792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стереотипов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информации мало, люди легко заполняют пробелы слухами. Так реальные страны превращались в образы, где рядом существовали правда, вымысел и преувеличение.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892183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для истории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Изучая эти названия, можно понять, как люди узнавали мир до современных средств связи. Это помогает увидеть, почему легенды иногда жили дольше точных знаний.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встреч Востока и Запада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61000" y="1629373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товары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Шелк, фарфор и бумага стали известны в Европе благодаря торговле с Восточной Азией. Эти вещи меняли повседневную жизнь и вызывали интерес к далёким странам.
</a:t>
            </a:r>
            <a:endParaRPr lang="en-US" sz="1048" dirty="0"/>
          </a:p>
        </p:txBody>
      </p:sp>
      <p:sp>
        <p:nvSpPr>
          <p:cNvPr id="12" name="Text 3"/>
          <p:cNvSpPr txBox="1"/>
          <p:nvPr/>
        </p:nvSpPr>
        <p:spPr>
          <a:xfrm>
            <a:off x="261000" y="2493996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знаний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по суше и морю приносили не только товары, но и сведения о городах, правителях и обычаях. Европа постепенно узнавала о мире гораздо больше, чем раньше.
</a:t>
            </a:r>
            <a:endParaRPr lang="en-US" sz="1048" dirty="0"/>
          </a:p>
        </p:txBody>
      </p:sp>
      <p:sp>
        <p:nvSpPr>
          <p:cNvPr id="13" name="Text 4"/>
          <p:cNvSpPr txBox="1"/>
          <p:nvPr/>
        </p:nvSpPr>
        <p:spPr>
          <a:xfrm>
            <a:off x="258450" y="3358618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исторический путь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Азия вошла в общую историю Евразии как важная часть обмена людьми, вещами и идеями. Это сделало связи между регионами более тесными.
</a:t>
            </a:r>
            <a:endParaRPr lang="en-US" sz="1048" dirty="0"/>
          </a:p>
        </p:txBody>
      </p:sp>
      <p:sp>
        <p:nvSpPr>
          <p:cNvPr id="14" name="Text 5"/>
          <p:cNvSpPr txBox="1"/>
          <p:nvPr/>
        </p:nvSpPr>
        <p:spPr>
          <a:xfrm>
            <a:off x="258450" y="4223225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интерес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и Япония продолжали привлекать внимание и в более поздние века. Их ремесла, культура и торговля оставались важными для многих стран.
</a:t>
            </a:r>
            <a:endParaRPr lang="en-US" sz="104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Поднебесная империя и Сипанго: как Европа открывала Восток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и Япония стали для средневековой Европы символами богатого и далёкого Востока. Реальные товары, путешествия и редкие сообщения со временем превратились в яркие легенды и устойчивые образы.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2026-06-02T05:05:52Z</dcterms:created>
  <dcterms:modified xsi:type="dcterms:W3CDTF">2026-06-02T05:05:52Z</dcterms:modified>
</cp:coreProperties>
</file>