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Вспомним лето: солнце, игры и маленькие открытия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дни, игры, природа и радостные воспоминания.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детям больше свободы, чем учебные месяцы: три месяца каникул, длинные дни, поездки, купание, игры во дворе и встречи с близкими. Именно из таких простых событий складываются самые тёплые воспоминания.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которое хочется вспоминать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наполнен летний день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встаёт рано и поздно садится, поэтому времени на прогулки становится намного больше. Можно не спешить и успеть и поиграть, и отдохнуть, и погулять с друзьями.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светлый день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 зовёт кататься на велосипеде, бегать, играть в мяч и просто больше двигаться. Летом даже обычная прогулка превращается в маленькое приключение, если рядом есть двор, парк или дорожка.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 свежем воздухе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каникулах легче собраться вместе: выйти во двор, устроить прогулку или отправиться на природу. Такие встречи помогают смеяться, делиться впечатлениями и придумывать новые игры без спешки.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 семьёй и друзьями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часто пахнет травой, цветами и тёплым ветром. Эти ощущения хорошо запоминаются, потому что летом всё вокруг кажется ярче, мягче и немного добрее, чем в другие времена года.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который хочется запомнить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Дача, сад и вкус лета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прямо с куста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даче первое удовольствие — сорвать ягоду своими руками. Клубника, малина и смородина пахнут особенно ярко, а ладони после сбора становятся чуть липкими и очень довольными. Так лето запоминается не только на вкус, но и на ощупь.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Грядки, которые растут на глазах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поливать грядки и замечать, как каждый день что-то меняется. Вчера огурец был маленьким, а сегодня уже заметно подрос. Наблюдать за растениями интересно почти как за волшебством, только настоящим и очень полезным.
</a:t>
            </a:r>
            <a:endParaRPr lang="en-US" sz="951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сада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сад будто просыпается заново. Пахнет свежей землёй, мокрой травой и цветами, а рядом можно услышать, как капли ещё тихо падают с листьев. Такие запахи потом долго вспоминаются как самый настоящий аромат лета.
</a:t>
            </a:r>
            <a:endParaRPr lang="en-US" sz="9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прятках и догонялках всегда есть азарт: кто первым найдёт укрытие, а кто быстрее добежит до финиша. Эти игры не требуют сложных правил, зато сразу собирают всех вместе и поднимают настроение.
</a:t>
            </a:r>
            <a:endParaRPr lang="en-US" sz="1028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игры особенно хороши тем, что в них легко находить друзей. Стоит только поделиться мячом или прыгалкой — и вот уже рядом команда, смех и общая победа, даже если счёт никто не ведёт.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Классики, бадминтон, мяч и прыгалки помогают не сидеть на месте. Во дворе можно играть большой компанией, менять правила и каждый раз придумывать что-то новое, чтобы стало ещё смешнее и интереснее.
</a:t>
            </a:r>
            <a:endParaRPr lang="en-US" sz="1004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делают лето шумным и весёлым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и радостного дня на каникулах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удачный летний день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летом всегда особенно весело: можно строить песочные замки, пускать кораблики, собирать ракушки и смотреть, как по воде бегут круги. Даже обычный фонтан кажется очень интересным.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водой важно помнить о безопасности: не отходить далеко от взрослых, не толкаться на берегу и внимательно слушать правила. Тогда прогулка останется радостной, спокойной и совсем не тревожной.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река и купание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в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чемодан или рюкзак отправляются нужные вещи, а в голове уже живут ожидание и любопытство. Поездка начинается с приятного чувства, что впереди будет что-то новое.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можно увидеть лес, поля, станции, мосты, облака и незнакомые дома. Даже короткая дорога становится интересной, если замечать птиц, вывески и красивые места за окном.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появляется совсем другой ритм: деревня, дача, лагерь или гости у родственников. Каждое такое путешествие приносит маленькие открытия и свои особенные воспоминания.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поездки и маленькие открытия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может светить яркое солнце, а днём небо вдруг затянет облаками. Лето любит сюрпризы, поэтому погода иногда меняется быстрее, чем успеваешь надеть панаму.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грозы воздух становится особенно свежим и чистым. Лужи блестят, как маленькие зеркала, а мокрые дорожки выглядят так, будто природа только что умылась.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хочется тени, прохладной воды и неторопливой прогулки. А когда поднимается ветер, листья шуршат сильнее, и весь двор будто начинает шептаться.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из-за таких перемен лето кажется живым и непредсказуемым. Каждый день может быть не похож на вчерашний, а значит, и скучать почти некогда.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летом меняется быстро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природа: цветы, птицы и бабочки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дома и 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даже знакомый двор становится ярче, потому что вокруг распускаются цветы. На клумбах, в парках и на лугах появляются новые краски, и прогулка легко превращается в поиск самых красивых лепестков. Иногда кажется, что весь воздух тоже стал цветным.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гости на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тёплые дни в небе чаще видно птиц, а рядом с травой пролетают бабочки, жуки и стрекозы. За ними интересно наблюдать: один взмах крыльев — и вот уже маленькое чудо улетело дальше, будто спешит по своим делам.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37" y="3301887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вспоминать лето зимой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мгновенно возвращают к летним дням: к солнцу, улыбкам и прогулкам. На фото можно увидеть, как вы катались, плавали, собирали ягоды или просто смеялись вместе с друзьями.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короткие заметки помогают сохранить не только картинки, но и настроение. Стоит подписать, где вы были, что особенно понравилось и какой момент оказался самым смешным.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шутка, забавный случай или весёлая прогулка легко оживляют память. Когда вспоминаешь, с кем играл и что случилось, лето будто снова на минутку возвращается.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Камешек, ракушка или билетик из поездки могут стать настоящим летним сокровищем. Такая мелочь напоминает о месте, где было интересно, спокойно и очень по-летнему тепло.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простого и удачного летнего дня: сначала выбираем занятие, потом готовим нужные вещи и в конце возвращаемся домой с новой историей.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маршрут без скуки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важно надевать головной убор, пить воду и не сидеть слишком долго в жару без тени. Тогда прогулка остаётся приятной, а голова не начинает капризничать.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нельзя уходить далеко от взрослых и нужно слушать их сразу, даже если очень хочется ещё поиграть. Это помогает купаться спокойно и не попадать в неприятности.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у дороги надо смотреть по сторонам, не выбегать внезапно и быть внимательным к машинам и велосипедам. Осторожность не мешает веселью, а делает его безопасным.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правила безопасности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дары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вкусными кажутся клубника, черешня, арбуз и другие сочные ягоды и фрукты. Их хочется есть прямо на улице, потому что от них сразу становится радостнее.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Освежающие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и холодный компот помогают пережить жаркий день и делают отдых особенно приятным. Эти вкусы легко запоминаются, потому что с ними связаны прогулки, смех и каникулы.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лета: ягоды, мороженое и холодный компот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в лагере или на площадке дети быстро находят общую игру. Достаточно одного мяча, чтобы разговор начался сам собой.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совместные планы: строить башню, рисовать, делиться водой или фломастерами. Так каждый чувствует, что рядом есть надёжный товарищ.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остаются истории, которые хочется пересказывать снова: кто добежал первым, кто придумал самое смешное название и у кого башня вышла самой высокой.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дружба и общие секреты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собрать воспоминания и иногда к ним возвращаться, тёплое настроение останется даже в обычные школьные дни.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летнее настроение в учебном году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день часто проходит на свежем воздухе: больше движения, больше игр, больше шагов и меньше сидения на месте. Тело радуется такой смене привычного ритма.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 помогает отдохнуть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от уроков помогает мозгу немного отдохнуть. После каникул легче снова учиться, когда есть силы, спокойствие и запас хорошего настроения.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 и впечатления учат замечать детали: птиц, облака, мосты, дорожки и интересные дома. Это делает взгляд внимательнее и любопытнее.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прогулки, встречи и маленькие открытия запоминаются надолго. Такие воспоминания потом поддерживают в учебном году и тихо напоминают: отдых был не зря.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сильнее всего запоминается не большая поездка, а очень простая мелочь: скрип качелей, запах травы или тёплый песок под ногами. Такие детали быстро возвращают летнее настроение.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окна, длинный закат и знакомый двор тоже могут стать особенными. Летом даже обычное место кажется чуть волшебным, будто оно хранит свой маленький секрет.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тёплые летние мелочи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каждом из нас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кого-то лето пахнет солью, солнцем и песком. Морской берег дарит шум волн, ракушки в карманах и ощущение настоящего большого приключения.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других лето связано с бабушкой, садом и тихими вечерами. Там особенно хорошо собирать ягоды, слушать птиц и гулять по знакомым тропинкам.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вспоминает костры, отрядные игры и новые знакомства. В лагере каждый день приносит что-нибудь новое, а друзей становится больше почти без усилий.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для кого-то самое лучшее лето — рядом с домом, на площадке или на велосипеде. Там тоже есть свобода, смех, движение и маленькие чудеса.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уходит, а тепло остаётся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проходит быстро, но его свет, смех, вкус ягод и весёлые прогулки ещё долго живут в памяти. Они помогают ждать новый сезон с улыбкой и добрым настроением.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2026-05-24T06:46:33Z</dcterms:created>
  <dcterms:modified xsi:type="dcterms:W3CDTF">2026-05-24T06:46:33Z</dcterms:modified>
</cp:coreProperties>
</file>