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биосфере: обзор и ключевые темы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обмен элементами между живой и неживой природой, обеспечивающий жизнь и устойчивость экосистем.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изучения круговорота веществ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 характеризует обмен энергией и элементами между атмосферой, водой и землей, обеспечивая стабильность природных систем и климат. Исследования XIX-XX веков, включая работы В.И. Вернадского, заложили основы этой науки.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биосферы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организмы и окружающую их среду, включая атмосферу, гидросферу и литосферу Земли, формируя единую систему.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газовая оболочка, обеспечивающая воздух и регулирующая климат, ключевая для обмена газами и теплом.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охватывает все водные массы планеты, влияя на круговорот воды и поддержку жизни в водных экосистемах.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твердая земная оболочка, источник минералов и почв, играющая важную роль в биогеохимических процессах и круговороте веществ.
</a:t>
            </a:r>
            <a:endParaRPr lang="en-US" sz="8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круговорота веществ и его основные участники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— это циклический обмен химическими элементами между живыми организмами и неживой средой, обеспечивающий устойчивость экосистем.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участники процесса — растения, способные к автотрофному синтезу, животные, использующие органику, и микроорганизмы, разлагающие остатки.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цикла необходим приток энергии, главным образом от солнечного излучения, питающего фотосинтез и биологические процессы.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солнечной энергии для круговорота веществ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является главным источником энергии, около 1–2% света, достигающего земной поверхности, используют организмы для фотосинтеза и других процессов.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постоянного притока солнечной энергии невозможна поддержка биохимических циклов, включая фотодиссоциацию воды и поддержание жизни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круговорота углерода в биосфере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продолжительность полного цикла углерода составляет около семи лет между атмосферой и биосферой.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в углеродном цикле ведёт к накоплению парниковых газов, усиливая глобальное потепление.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отчётов Межправительственной группы экспертов по изменению климата (IPCC), 2023
</a:t>
            </a:r>
            <a:endParaRPr lang="en-US" sz="7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азотного цикла и антропогенное воздействие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биогеохимические процессы и влияние человека на азотный цикл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как основа жизнедеятельности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пребывания молекулы воды в атмосфере составляет около 9 дней, прежде чем выпадет в виде осадков.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фокус круговорота воды — взаимодействие между океанами и сушей, поддерживающее водный баланс биосферы.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 исследования ООН, 2021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Фосфорный цикл: особенности и биологическая роль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горных пород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поступает в почву через разложение и выветривание минеральных пород, что является начальной точкой цикла фосфора.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Усвоение растениями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растворённый фосфор из почвы, необходимый для роста и процессов клеточного деления.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животными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фосфор, потребляя растения и других организмов, поддерживая биохимические функции организма.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и осаждение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возвращает фосфор в почву, а часть осаждается в осадочных породах, завершая круговорот.
</a:t>
            </a:r>
            <a:endParaRPr lang="en-US" sz="9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водных организмов в круговороте веществ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 водоросли обеспечивают примерно 80% кислорода в мировом океане благодаря интенсивному фотосинтезу.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микроорганизмы участвуют в разложении органических веществ, улучшая качество воды и поддерживая биогенные циклы.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способствуют переносу питательных веществ между слоями воды, обеспечивая экосистемные связи и продуктивность океанов.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26777"/>
            <a:ext cx="4452300" cy="1846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круговоротов основных элементов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циклов углерода, азота, воды и фосфора по основным характеристикам, влияющим на их роль в экосистемах.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все циклы базируются на общих принципах, уникальные особенности каждого определяют их ключевое значение в биогеохимических процессах.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10-11 классы», Минобрнауки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зональность биосферы и особенности круговоротов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это воздушная оболочка, где газообразные вещества активно перемещаются, обеспечивая быстрый перенос и преобразование химических элементов на глобальном уровне.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океаны, моря, реки и озёра, где вода существует в жидком, твёрдом и газообразном состояниях, что формирует особые механизмы биогеохимического обмена веществ.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твердая часть Земли, выступающая источником минеральных элементов и среды обитания для многих организмов, где происходят медленные процессы накопления и высвобождения веществ.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отвечает за интенсивный обмен кислородом и углеродом, в то время как наземные экосистемы играют важную роль в переработке азота и фосфора, определяя характер круговорота.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парниковых газов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сжигание ископаемого топлива увеличивает концентрацию углекислого газа в атмосфере, что усиливает парниковый эффект и способствует глобальному потеплению. Урбанизация изменяет естественные циклы углерода, нарушая экосистемные процессы.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водоёмов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внесение азотных и фосфорных удобрений приводит к переобогащению водных систем, вызывая массовое цветение водорослей и дефицит кислорода. Это нарушает водный круговорот и наносит ущерб биоразнообразию.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биосферного баланса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площадь фотосинтезирующих растений, снижая поглощение CO2. Промышленные процессы и транспорт влияют на скорость и масштаб обмена веществ, создавая давление на устойчивость биосферы.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круговорот веществ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показатели антропогенного влияния на круговороты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азота в экосистемы увеличилось на 120% за последние 50 лет, что усиливает экологическое давление на биогеохимические циклы.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неравномерное распределение источников загрязнения и подчеркивают необходимость международного сотрудничества для устойчивого управления.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круговорота веществ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циклов приводит к клиническому потеплению, что выражается в росте средней температуры на 1,2°C с доиндустриального периода, кардинально меняя климатические условия.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страдают от деградации почв и загрязнения вод, вызывая массовое развитие водорослей и снижение численности многих видов организмов.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окружающая среда ведёт к ухудшению здоровья человека — ВОЗ отмечает до 4 миллионов смертей ежегодно, связанных с экологическими факторами.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лесопосадки как природный фильтр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Программы, в рамках которых за 2021 год было высажено более 2 миллиардов деревьев, способствуют поглощению CO2 и восстановлению экосистем, улучшая качество воздуха и регулируя водный баланс.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технологии в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севооборотов и биоудобрений снижает воздействие на почву и снижает нагрузку на природные круговороты, поддерживая плодородие и уменьшая загрязнение водных объектов.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очистки и переработки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современных очистных сооружений и организация раздельного сбора отходов позволяют снижать антропогенную нагрузку на биогеохимические циклы и улучшать экологическую обстановку.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практики для сбалансированного круговорота веществ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по охране биогеохимических циклов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Рамсарская конвенция защищает водно-болотные угодья — важнейшие природные объекты, обеспечивающие обмен воды и поддерживающие биологическое разнообразие.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стал первым глобальным соглашением по снижению выбросов парниковых газов, заложив основы международного взаимодействия в борьбе с изменением климата.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направлено на ограничение глобального потепления и стимулирование перехода к низкоуглеродным экономикам по всему миру.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России и других государств в таких договорах способствует совместному решению проблем кругловорота веществ на планетарном уровне.
</a:t>
            </a:r>
            <a:endParaRPr lang="en-US" sz="8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круговоротов веществ для человеческого общества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обеспечивают непрерывное обновление природных ресурсов, что является основой плодородных почв и устойчивого сельского хозяйства.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пресная вода и качество воздуха зависят от сбалансированных природных процессов, поддерживающих здоровье и качество жизни населения.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баланса в круговоротах необходимо для избежания экологических кризисов и обеспечения устойчивого развития будущих поколений.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нагрузка на ресурсы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прогнозам ООН, к 2050 году численность населения превысит 9,7 миллиардов, что требует новых подходов к обеспечению ресурсов и сохранению природных циклов.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зелёных технологий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области возобновляемой энергии и ресурсосбережения способствуют снижению давления на биосферу и поддержанию природных круговоротов в условиях индустриализации.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промышленные циклы и переработка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производства с полностью рециркулируемыми потоками веществ и эффективные методы переработки отходов помогают минимизировать загрязнение и повысить устойчивость экосистем.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круговоротов веществ: вызовы и инновационные решения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99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круговорота веществ в экологии
</a:t>
            </a:r>
            <a:endParaRPr lang="en-US" sz="3499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— основа биологической устойчивости и сохранения ресурсов. Комплексный подход и международное сотрудничество необходимы для поддержания здоровья планеты и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2026-05-10T08:30:26Z</dcterms:created>
  <dcterms:modified xsi:type="dcterms:W3CDTF">2026-05-10T08:30:26Z</dcterms:modified>
</cp:coreProperties>
</file>