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меняются, когда предметов становится больше одного.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имена существительные во множественном числе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множественное число в 3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писать и говорить точнее: правильно называть несколько предметов, подбирать нужные окончания и не путаться в формах слова в упражнениях, диктантах и коротких текстах.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показывает, что предметов не один, а два, три или больше. Так легко понять смысл слова: столы, книги, котята, деревья.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множественное число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отвечает на вопросы кто? что? и помогает назвать сразу несколько людей, животных или вещей. Это делает речь точной и понятной без длинных перечислений.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существительных меняется только окончание, но встречаются и особые формы. Такие слова лучше запоминать вместе с примерами, чтобы не ошибиться в письме.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во множественном числе может менять форму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берём слово в привычном виде: книга. Оно называет один предмет и помогает увидеть, от какой формы будут образованы остальные.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падежам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начинает менять окончание в зависимости от вопроса и предлога: книги, книг, книгам, книги, книгами, о книгах.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показывает, какую работу слово выполняет в предложении. Поэтому одно и то же существительное звучит по-разному, но остаётся узнаваемым.
</a:t>
            </a:r>
            <a:endParaRPr lang="en-US" sz="1272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окончанию
</a:t>
            </a:r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последней букве легче определить падеж и правильно написать слово. Это очень полезно, когда нужно выбрать нужную форму без ошибки.
</a:t>
            </a:r>
            <a:endParaRPr lang="en-US" sz="12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во множественном числе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называет предметы прямо, без вопросов с предлогами. Во множественном числе часто слышны окончания -ы, -и, -а, -я: столы, ручки, окна, моря, деревья.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удобно видеть на картинках с несколькими одинаковыми предметами: книгами, шариками, яблоками. Сразу ясно, что предметов много, а слово стоит в начальной форме множественного 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множественного числа отвечает на вопрос чего? и часто показывает отсутствие предметов: нет книг, нет тетрадей. Он помогает сказать, чего не хватает.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падеж: формы со значением отсутствия или количества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существительных появляются окончания -ов, -ев, -ей: апельсинов, товарищей, карандашей. Эти формы нужно замечать особенно внимательно, чтобы не перепутать написание.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же падеж нужен, когда говорим о количестве: много яблок, много носков. Так можно назвать целую группу предметов коротко и понятно, без лишних слов.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 с нулевым окончанием: сапог, лент, чашек. Такие формы часто кажутся хитрецами, поэтому их полезно тренировать на примерах.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00" y="1662462"/>
            <a:ext cx="6006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50" y="2794812"/>
            <a:ext cx="600600" cy="68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падеж: кому? чему?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показывает, кому или чему что-то дают, дарят, помогают или подводят. Он отвечает на вопросы кому? чему? и помогает точно назвать адресата.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часто пишутся окончания -ам, -ям: друзьям, столам, книгам, деревьям. По ним легко узнать форму, если внимательно посмотреть на конец слова.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встречаются после слов дать, подарить, помочь, подойти. Такие подсказки помогают быстро выбрать нужный падеж в предложении и не запутаться.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во множественном числе часто совпадает с именительным: вижу книги, вижу окна, вижу деревья. Слово остаётся похожим, хотя в предложении меняется его роль.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падеж: кого? что?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одушевлённых существительных форма обычно похожа на родительный падеж: вижу учеников, вижу котят, вижу щенят. Это помогает отличать живые предметы от неживых.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задать вопрос и посмотреть, кого или что мы видим. Тогда выбор формы становится понятным даже без долгих раздумий.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падеж: с кем? с чем?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показывает, с кем или с чем совершается действие. Вопросы с кем? с чем? сразу подсказывают, что предметы участвуют вместе.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часто встречаются окончания -ами, -ями: с друзьями, с реками, с игрушками, с листьями. Они помогают узнать форму слова.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высказывание ясным и аккуратным: ребёнок идёт с друзьями, играет с игрушками, любуется с листьями. Предложение звучит понятно и красиво.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596" y="1924712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6356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падеж: о ком? о чём?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говорят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нужен, когда рассказывают о предмете, событии или теме разговора. Он отвечает на вопросы о ком? о чём? и часто стоит с предлогами о, в, на.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предмет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нередко показывает место: в тетрадях, на деревьях, о городах. По окончанию -ах, -ях легко узнать, что слово стоит в предложном падеже.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речи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помогают говорить связно и аккуратно: о книгах, о городах, в тетрадях, на деревьях. В речи они звучат очень естественно и часто встречаются в текстах.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форму существительного во множественном числе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шаг за шагом определить число, падеж и окончание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формы особенно важно запомнить.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чаще всего встречаются три таких слова: друг — друзья, ребёнок — дети, человек — люди. Они помогают увидеть, что не все формы строятся по одному образцу.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И помогает не ошибиться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витрине магазина
</a:t>
            </a:r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витрине стоят карандаши, ключи и плащи. Буква и после шипящих звучит привычно и мягко, поэтому слова легко читать и писать. Рядом можно добавить подписи к предметам, чтобы правило сразу запомнилось.
</a:t>
            </a:r>
            <a:endParaRPr lang="en-US" sz="1271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после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дорожке блестят ручьи, а у скамейки лежат мячи и ножи для пикника. Короткие подписи к картинке показывают, что во множественном числе после ж, ш, ч, щ часто пишется буква 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путают окончания, когда слово меняет форму не по привычной схеме: врач — врачи, тетрадь — тетради, окно — окна. Здесь помогает сравнение с образцом.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встречаются чаще всего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бывает родительный падеж множественного числа. Нужно запомнить формы типа много яблок, много носков, много полотенец и много блюдец, потому что они звучат по-разному.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появляется из-за спешки: пишут окончание, не задав вопрос. Если спросить чего? или кого?, легче понять, какая форма нужна в предложении.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не только окончание, но и смысл. Тогда слово не будет «прыгать» не туда, а предложение останется понятным и аккуратным.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падеж, окончание прилагательного тоже меняется: о новых книгах, с весёлыми котятами. Так предложение показывает связь слов и не теряет точность.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дружат в предложении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стоит во множественном числе, прилагательное тоже меняет форму: новые книги, зелёные деревья, весёлые котята. Слово рядом словно подстраивается по размеру.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помогает читать предложение без путаницы. Если формы совпадают, сразу видно, к какому предмету относится признак, и текст звучит грамотно.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слова помогают показать количество.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 существительного обычно есть две главные формы числа: для одного предмета и для нескольких. Это делает речь точной и понятной.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начальная школа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написания формы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нужное окончание и не перепутать падеж.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мяч — мячи, лист — листья, стул — стулья, глаз — глаза легко произносить и сравнивать. Такие примеры быстро показывают, как слово меняется, когда предметов становится больше.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примеры для запоминания форм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подсказывает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картинка помогает увидеть не только слово, но и его форму. Ученик сразу замечает разницу и запоминает её без скучной зубрёжки, почти как маленький языковой фокус.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17149"/>
            <a:ext cx="432900" cy="38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94" y="2293601"/>
            <a:ext cx="385612" cy="440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94" y="2998004"/>
            <a:ext cx="385612" cy="44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09" y="4406802"/>
            <a:ext cx="385612" cy="440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множественного числа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одного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показывает, что предметов, людей или животных не один, а несколько. Это первая подсказка, с которой нужно начинать проверку формы слова.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во множественном числе часто появляются окончания -ы, -и, -а, -я. По ним легче узнать форму и правильно написать слово в предложении.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по падежам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иметь разные окончания в зависимости от вопроса и предлога. Так форма помогает понять, какую роль слово играет в тексте.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трудные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 подчиняются обычному образцу. Их формы нужно запомнить отдельно, как маленькие языковые сюрпризы: дети, люди, друзья.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слово с похожей моделью, выбрать форму становится проще. Образец помогает не растеряться и написать окончание без лишних сомнений.
</a:t>
            </a:r>
            <a:endParaRPr lang="en-US" sz="105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подвести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 несколько предметов и меняется по падежам. Если помнить вопрос, окончание и образец, любое слово перестанет хитрить и станет понятным.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2026-05-21T12:43:05Z</dcterms:created>
  <dcterms:modified xsi:type="dcterms:W3CDTF">2026-05-21T12:43:05Z</dcterms:modified>
</cp:coreProperties>
</file>