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при Перикле: как жили и управляли Афины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граждане управляли самым знаменитым полисом Эллады?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выросли в Аттике, рядом с удобным портом Пирей. После побед над Персией город усилился на море, а при Перикле стал политическим и культурным центром Греции.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город, море и власть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был гражданином Афин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граждане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права имели лишь взрослые свободные мужчины, родившиеся в афинских семьях. Именно они могли участвовать в собрании, судах и выборе военных руководителей.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без 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не участвовали в управлении полисом. Их главными обязанностями считались дом, семья и религиозные обряды, хотя они были важной частью жизни города.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Метеки и рабы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Приезжие жители, метеки, занимались торговлей и ремеслом, но не имели гражданских прав. Рабы были полностью исключены из свободы и политической жизни.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не 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управлении Афинами участвовала лишь часть населения. Поэтому афинскую демократию называют властью граждан, но не всех жителей города.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принималось решение в Афинах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важный вопрос проходил через основные органы власти полиса.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афинской демократии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Афинах была разделена между несколькими органами, и у каждого была своя роль.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не сосредотачивалось в одних руках: разные органы дополняли друг друга и ограничивали власть.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афинской демократии при Перикле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Перикла и оплата службы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за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ввёл оплату за участие в суде и за некоторые должности. Это сделало службу в полисе возможной не только для богатых граждан.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получили шанс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участвовать в жизни государства могли и те, кто раньше не мог тратить время на общественные дела из-за нехватки денег.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круг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стала доступнее ремесленникам, морякам и другим небогатым афинянам. Власть граждан стала более широкой, чем прежде.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стал активнее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Оплачиваемая служба усилила связь между человеком и полисом. Всё больше жителей чувствовали, что могут влиять на общие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усиливали друг друга: богатство позволяло строить, а сильный флот защищал город и торговлю.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подъём связан со строительством и морской мощью, но культура и участие граждан тоже оставались очень значимыми.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Афин при Перикле; качественная оценка по историческому материалу
</a:t>
            </a:r>
            <a:endParaRPr lang="en-US" sz="115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развивалось в Афинах при Перикле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Акрополь, Парфенон и Пирей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был высокой укреплённой частью города. В опасное время он служил опорным пунктом, а в мирное — символом древней истории Афин.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стал главным храмом богини Афины. Его строительство показывало богатство города, уважение к богам и стремление афинян прославить свой полис.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связывал Афины с морской торговлей, рыбной ловлей и военными кораблями. Без этого порта Афины не могли бы стать морской державой.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места вместе показывали, как в Афинах соединялись оборона, вера, торговля и власть. Именно поэтому город производил такое сильное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богатства и недовольства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богатели и становились мощнее, но многие союзники считали, что город распоряжается общими средствами слишком самостоятельно. Это вызывало напряжение между полисами.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 над Персией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города объединились в Делосский союз, чтобы защищаться от новой персидской угрозы. Афины стали его главным руководителем благодаря сильному флоту.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Взносы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платили деньги или отправляли корабли. Эти средства усиливали афинский флот, помогали строить храмы и поддерживать влияние Афин среди союзников.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Делосский союз и богатство Афин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Афин опиралась не только на войско, но и на торговлю, союзников и активных граждан.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флот и морская экономика, а укрепления и участие граждан делали систему устойчивее.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схема факторов силы Афин при Перикле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складывалась сила Афин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Жребий вместо богатства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должности разыгрывали по жребию, чтобы власть не попадала только к самым богатым. Так у простых граждан тоже появлялся шанс участвовать в управлении полисом.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при участии граждан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афинском суде работало много присяжных, выбранных из граждан. Они слушали споры и обвинения, а затем вместе решали, кто прав по закону.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каждого гражданина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Афинянин мог не только поднять руку на собрании, но и влиять на важные решения. Это делало его не зрителем, а участником государственной жизни.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общности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обычные жители участвовали в судах и должностях, они сильнее ощущали связь с городом. Демократия в Афинах строилась на личной ответственности граждан.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Жребий, суд и участие простых граждан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участвовал в политической жизни Афин, а кто был от неё отстранён.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давала широкие возможности гражданам, но не включала большинство жителей города.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о гражданах Афин и их правах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разных жителей Афин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 — самый известный политик Афин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слушали Афины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выступал перед гражданами так убедительно, что его речи надолго запоминали. На изображении его можно представить в шлеме — как человека, который совмещал военную и политическую власть. Именно такие лидеры направляли Афины в годы расцвета.
</a:t>
            </a:r>
            <a:endParaRPr lang="en-US" sz="1602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менялся на глазах
</a:t>
            </a:r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Афины стали богаче и заметнее для всей Греции. Строились храмы, украшавшие Акрополь, а город получал новые общественные здания. Эти перемены показывали не только силу, но и уверенность афинян в собственных традициях.
</a:t>
            </a:r>
            <a:endParaRPr lang="en-US" sz="1568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основанная на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умел убеждать граждан не приказом, а речью и доводами. Поэтому его имя связано не только с военными успехами, но и с развитием демократии. Он стал символом времени, когда Афины особенно верили в свою исключительность.
</a:t>
            </a:r>
            <a:endParaRPr lang="en-US" sz="16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деньги превращали Афины в сильный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торговля и союзные взносы поддерживали флот, защиту и развитие Афин.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42220"/>
            <a:ext cx="428700" cy="342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2093" y="4185750"/>
            <a:ext cx="367763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Афин в эпоху Перикла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возводили храмы и портики, которые украшали город и показывали его богатство. Самым известным стал Парфенон, связанный с образом могущества и красоты.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драма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Софокл создавал трагедии, которые собирали множество зрителей. Театр был не развлечением для немногих, а важной частью городской жизни и воспитания афинян.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мастерство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Фидий прославился как великий скульптор и создатель образов, связанных с Афинами. Его работы помогали горожанам видеть в искусстве силу своего полиса.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Геродот писал о прошлом греков и войнах с Персией. Его труды помогали афинянам лучше понимать собственное место в истории Эллады и ценить достижения своего времени.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успех Афин опирался не только на политику, но и на флот, деньги и культуру, которые поддерживали друг друга.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была эффективной для граждан, но её ограничения и зависимость от союзников делали её уязвимой.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афинской демократии при Перикле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афинской демократии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5694" y="1963350"/>
            <a:ext cx="3824556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мог трудиться на земле, в мастерской или на корабле. Его жизнь зависела от сезона, семьи и достатка, а не только от политики и собраний.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перед полисом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требовалось, афинянин шёл на собрание, в суд или на военную службу. Участие в делах города считалось важной частью жизни свободного человека.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важных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не была далёкой и чужой: о войне, законах и должностях говорили сами граждане. Каждый понимал, что от этих решений зависит будущее полиса.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быть гражданином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афинян участие в управлении было не только правом, но и почётной обязанностью. Это укрепляло связь человека с городом и его законами.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афинского гражданина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другие греки спорили с Афинами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союзников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считали, что Афины слишком свободно распоряжаются общими взносами. Союз должен был защищать всех, но всё чаще работал на усиление одного города.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Опасения Спарты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её союзники видели, как растёт афинская морская мощь. Им казалось, что Афины становятся слишком влиятельными и могут нарушить равновесие в Греции.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конфликтам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между полисами не исчезали, а накапливались годами. Постепенно они привели греческий мир к тяжёлым столкновениям, в которых столкнулись разные интересы и союзы.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темы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объясняет основные слова, которые помогают понять устройство афинской демократии.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показывают, что власть в Афинах держалась на активных гражданах и их участии в управлении.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учебной теме «Афинская демократия при Перикле»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при Перикле: сила и 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Афины достигли расцвета: росли богатство, флот и культура, а граждане чаще участвовали в управлении. Но эта демократия оставалась неполной, потому что права были не у всех.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2026-06-02T02:59:41Z</dcterms:created>
  <dcterms:modified xsi:type="dcterms:W3CDTF">2026-06-02T02:59:41Z</dcterms:modified>
</cp:coreProperties>
</file>