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квадратного трёхчлена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дискриминант, вершина и знак: разберём всё по шагам.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квадратный трёхчлен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 уравнениях, неравенствах и задачах из геометрии. Она показывает связь формул с графиком и помогает быстро понять, сколько действительных корней имеет выражение.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77" y="3019267"/>
            <a:ext cx="206550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общем виде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коэффициент a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отвечает за направление ветвей параболы. Если a положительно, график направлен вверх; если отрицательно — вниз. От него также зависит, насколько парабола «узкая».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влияет на положение оси симметрии и вершины графика. Именно он вместе с a помогает определить, где парабола «сдвигается» по горизонтали.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c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 показывает значение трёхчлена при x=0. Поэтому график всегда проходит через точку пересечения с осью Oy в координатах (0; c).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записывают как ax²+bx+c, где a≠0. Эта форма удобна для поиска корней, построения графика и исследования поведения функции на промежутках.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квадратного трёхчлена как парабола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квадратного трёхчлена всегда имеет вид параболы. По нему можно увидеть, как выражение меняется, где оно положительно, отрицательно или равно нулю.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может пересекать ось Ox в двух точках, касаться её в одной точке или совсем не пересекать. Это связано с числом действительных корней.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y=x²−4x+3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выражения вершина находится при x=2, а нули функции равны 1 и 3. Значит, график симметричен относительно прямой x=2.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особенно важны вершина, ось симметрии и точки пересечения с осями координат. Именно они помогают быстро понять свойства трёхчлена.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вид параболы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три функции с одинаковыми b и c. Их различие видно только по коэффициенту a, который меняет направление и крутизну параболы.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уже парабола; при отрицательном a она открывается вниз. Точка пересечения с осью Oy остаётся одной и той 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формулам y=x²−4x+3, y=2x²−4x+3 и y=−x²−4x+3; вычисления по школьному курсу алгебры.
</a:t>
            </a:r>
            <a:endParaRPr lang="en-US" sz="6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квадратного трёхчлена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нулями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Нулями трёхчлена называют такие значения x, при которых выражение ax²+bx+c становится равным нулю. Именно эти значения показывают точки пересечения графика с осью Ox.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квадратного трёхчлена может быть два, один или ни одного действительного нуля. Это зависит от дискриминанта и от того, пересекает ли парабола ось Ox.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нули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нули известны, трёхчлен удобно записать в виде произведения множителей. Например, x²−5x+6 имеет нули 2 и 3, значит, его можно разложить.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уравнения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курсу алгебры, 9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дискриминант связан с корнями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D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дискриминант по формуле D=b²−4ac. Это число сразу показывает, сколько действительных корней может иметь квадратное уравнение.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нулём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D&gt;0, корней два; если D=0, корень один, но он двойной; если D&lt;0, действительных корней нет.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D=0, парабола касается оси Ox в одной точке. Например, у x²−4x+4 дискриминант равен нулю.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разным дискриминантом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как знак дискриминанта связан с числом корней и поведением графика.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D даёт два разных корня, нулевой — один двойной, отрицательный — отсутствие действительных корней.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примеры школьного курса алгебры.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квадратного трёхчлена на множители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x1 и x2 уже найдены, квадратный трёхчлен можно записать как a(x−x1) (x−x2). Такая форма делает выражение короче и нагляднее.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x²−5x+6 получаем (x−2) (x−3). Проверка проста: при раскрытии скобок снова выходит исходный трёхчлен, значит, разложение выполнено верно.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решать уравнения, упрощать выражения и быстро проверять вычисления. Особенно удобно использовать его, когда корни уже известны или легко находятся.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множителей при a=1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для 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x²+7x+12 подходят числа 3 и 4: их сумма равна 7, а произведение — 12. Поэтому трёхчлен можно записать как (x+3) (x+4). На схеме удобно показать, как число 12 разбивается на пары множителей.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старший коэффициент равен 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трёхчлен имеет вид x²+bx+c, его удобно раскладывать без длинных вычислений. Нужно найти два числа, которые в сумме дают b, а в произведении — c. Такой приём особенно полезен, когда числа заметны сразу и легко проверяются устно.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множителей помогает быстро получить корни и проверить ответ. После раскрытия скобок должно снова получиться исходное выражение. Если сумма или произведение не совпадают, значит, пара выбрана неверно и нужно подобрать другие числа.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трёхчлена на промежутках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знак после прохождения через корни и как поведение отличается у трёхчлена с двойным корнем.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выражения знак меняется между корнями, у второго остаётся неотрицательным: это отражает касание параболы оси Ox.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ось симметрии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Координату x вершины находят по формуле x0=−b/(2a). Она сразу показывает, где парабола достигает своего наибольшего или наименьшего значения.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Ордината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y0 можно получить подстановкой x0 в исходное выражение. Ещё быстрее использовать формулу y0=−D/(4a), если дискриминант уже вычислен.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x=x0 делит параболу на две одинаковые части. Точки графика по разные стороны оси расположены зеркально, поэтому построение становится проще.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y=x²−4x+3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выражения x0=2, а вершина имеет координаты (2; −1). Это удобно проверить на графике: слева и справа от оси симметрии форма одинаковая.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изменяют график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a определяет направление ветвей: при положительном значении парабола направлена вверх, при отрицательном — вниз. Чем больше |a|, тем уже и круче становится график.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смещает вершину по горизонтали и задаёт положение оси симметрии. Из-за него парабола может располагаться правее или левее начала координат.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 показывает, где график пересекает ось Oy. Если c увеличить на 2, вся парабола поднимется на 2 единицы; если уменьшить — опустится 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исследования квадратного трёхчлена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главные формулы и их назначение при исследовании квадратного трёхчлена.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дополняют друг друга: дискриминант показывает тип корней, а координаты вершины помогают описать график и знак выражения.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исследования квадратного трёхчлена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алгоритму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1425" y="2021350"/>
            <a:ext cx="223875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67350" y="2021350"/>
            <a:ext cx="223875" cy="298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исследовании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 D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дискриминант вычисляют по формуле b²−4ac. Ошибка в знаке сразу меняет число корней, поэтому ответ получается неверным даже при правильных дальнейших шагах.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2a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корней иногда пишут только √D в знаменателе. Нужно помнить о числе 2a, иначе координаты корней и вершины будут вычислены неправильно.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подставить найденные значения в исходное выражение и убедиться, что получается ноль. Такая проверка помогает заметить ошибки в раскрытии скобок и в арифметике.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исследование на примере y=x²−6x+5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дискриминант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y=x²−6x+5 имеем a=1, b=−6, c=5. Дискриминант равен 16, значит, уравнение имеет два различных действительных корня.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получаем x1=1 и x2=5. Эти значения показывают, где график пересекает ось Ox, а также помогают установить промежутки знака.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вершины равна 3, а ордината — −4. Точка (3; −4) лежит ниже оси Ox, поэтому именно здесь парабола достигает минимума.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 о графике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a=1, ветви направлены вверх. Значит, функция отрицательна между корнями и положительна вне отрезка [1; 5], а ось симметрии имеет вид x=3.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поведения параболы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 дискриминанта, тем больше точек пересечения с осью Ox и тем заметнее различие между случаями.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сразу связывает число корней с видом графика: две точки, касание или отсутствие пересечений.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исследование квадратного трёхчлена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квадратного трёхчлена помогает быстро находить корни, вершину и знак выражения на промежутках. Эти умения нужны для решения уравнений, неравенств и понимания графика параболы в 9 классе.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2026-05-29T13:19:37Z</dcterms:created>
  <dcterms:modified xsi:type="dcterms:W3CDTF">2026-05-29T13:19:37Z</dcterms:modified>
</cp:coreProperties>
</file>