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этапы колонизации Индии европейскими державами и их влияние на страну.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в Индию: основные вопросы и темы урока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до прихода европейцев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 века Индия была центром богатой культуры и активной торговли с Азией и Ближним Востоком. Появление морских путей дало старт европейской колонизации с прибытием португальцев.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и голландцы — первые игроки в Индии
</a:t>
            </a:r>
            <a:endParaRPr lang="en-US" sz="257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Португальское завоевание Гоа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1510 году португальцы захватили Гоа, превратив его в важный торговый центр специями. Они контролировали морские пути и обеспечили европейцам доступ к индийским товарам.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центров 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постоянной борьбы между европейскими державами торговые базы плавно смещались, что отражало напряжённость и стратегические изменения в колониальной политике.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Голландское влияние на индийском побережье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Голландцы создали фактории для торговли пряностями, конкурируя с португальцами. Их деятельность в XVI–XVII веках усилила европейское соперничество в регионе.
</a:t>
            </a:r>
            <a:endParaRPr lang="en-US" sz="12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влияние и конфликт с британцами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1674 — Основание Пондичерри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Французы создают важный торговый порт на юге Индии, стремясь закрепиться в регионе.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1747 — Битва при Карнале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вооружённого конфликта между Англией и Францией за контроль над индийскими территориями.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1757 — Битва при Плесси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одерживают победу, что ознаменовало перелом в борьбе за господство.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— уход французов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влияние ослабевает, Британия укрепляет позиции в Индии.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Английской Ост-Индской компании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торговые привилегии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в 1600 году, компания получила эксклюзивные права на торговлю с Индией и начала формировать собственные армии и флоты для защиты интересов.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 и монополия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контролировала экспорт хлопка, чая и специй, основывая фактории в Сурате, Мадрасе, Бомбее и Калькутте, что обеспечило её доминирование в регионе.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Фактории в Сурате, Мадрасе, Бомбее и Калькутте стали основой для административного и торгового контроля компании над значительными территориями.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 местными раджами позволили расширить влияние, а строительство крепостей обеспечило безопасность и укрепление власти британской администрации.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британских колониальных центров в Индии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Плесси в 1757 году стала решающим сражением, где британцы одержали верх над навабом Бенгалии и французскими войсками.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за господство в Индии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Баксаре 1764 года закрепила британское влияние над Северной Индией, расширяя территориальный контроль Ост-Индской компании.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побед компания превратилась из торгового предприятия в фактического политического правителя больших регионов Индии.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британской колониальной администрации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регулировании Индии 1773 года учредил пост генерал-губернатора и начал систематизацию управления.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 Индии 1784 года усилил контроль парламента Великобритании над колониальными делами и компанией.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централизованная система правосудия, основанная на английском гражданском и уголовном праве.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система налогообложения, которую стали администрировать британские чиновники, укрепляя финансовую базу колониальной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Ост-Индской компании и начало новой эры — колония под непосредственным управлением Британии.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Британской империи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Индия официально перешла под контроль британской короны после восстания сипаев.
</a:t>
            </a:r>
            <a:endParaRPr lang="en-US" sz="13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1857 году открыты первые университеты, английское образование стало доступным. Железные дороги связали важные регионы, улучшая коммуникацию и торговлю.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 социальные изменения при британцах
</a:t>
            </a:r>
            <a:endParaRPr lang="en-US" sz="2439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система и социальные сдвиги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английская система законов, изменившая судебную практику. Возник новый слой образованных индийцев, что повлияло на социальное устройство общества.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колониализации Индии
</a:t>
            </a:r>
            <a:endParaRPr lang="en-US" sz="257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как основа колониальной экономики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превратилась в поставщика хлопка, чая, опиума и индиго для европейских рынков. Такая ориентация ограничивала развитие местной промышленности и создавала экономическую зависимость.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бремя на крестьянство и отток капитала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налогов усугубило положение крестьян, вызывая рост бедности. Значительные доходы Индии поступали в британскую казну — ежегодно от 20 до 30 миллионов фунтов в 1870-е годы.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ремесел и рост безработицы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промышленные товары вытесняли индийские мануфактуры, что привело к сокращению рабочих мест и обнищанию ремесленников. Местные производители оказались неспособны конкурировать.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эпидемии голода стали массовым явлением, особенно во время Великого голода 1876–1878 годов, унесшего миллионы жизней. Жизнь крестьян сильно осложнилась из-за налогов и нехватки пищи.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последствия для населения, образования и городов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правовые и образовательные нормы изменили традиционные сельские устои, нарушая привычные социальные связи и структуры деревни.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сформировалась новая прослойка служащих, учителей и юристов, способствующая развитию индийского среднего класса и политической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английского языка и создание английских школ значительно изменили образовательную систему, а появление газет способствовало информированию и формированию общественного мнения.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воздействие и европейское влияние в Индии
</a:t>
            </a:r>
            <a:endParaRPr lang="en-US" sz="2393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архитектура повлияла на облик городов — железнодорожные вокзалы и административные здания стали символами европейского влияния и модернизации.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 включали религиозные конфликты, например, использование жиров животных в патронах, и неудовлетворённость налоговой и судебной системами британцев.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восстания привело к роспуску Ост-Индской компании и передаче управления Индией непосредственно британской короне, что значительно ужесточило контроль над колонией.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1857 года: причины, ход, последствия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и развитие транспорта в Индии
</a:t>
            </a:r>
            <a:endParaRPr lang="en-US" sz="2527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строительства железных дорог и развитие портовой инфраструктуры для улучшения перевозки товаров и войск.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железнодорожной сети, соединяющей крупные города и регионы, что ускоряло коммуникации и торговлю.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1901 году железные дороги Индии занимали четвёртое место в мире по протяжённости, способствуя развитию новых городов у станций и портов.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1885 году был создан Индийский национальный конгресс, ставший площадкой для обсуждения политических реформ и защиты интересов населения.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национального движения: первые шаги к независимости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мирные протесты и бойкоты британских товаров, направленные на ограничение экономического влияния колонизаторов.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конца XIX — начала XX века ознаменовался первой волной национально-освободительных движений с требованием самоуправления и права голоса.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Ганди: стратегия и значение ненасильственного сопротивления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принципа сатьяграха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разработал стратегию ненасильственного сопротивления, сатьяграху, которая включала бойкоты и мирные демонстрации. Это позволило привлечь широкие слои населения к борьбе за независимость.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кампании и массовое участие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важных событий стал Соляной поход 1930 года — массовый протест против британской монополии на соль. Кампании вовлекали женщин, молодежь, крестьян и рабочих, укрепляя национальное единство.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Индией независимости и раздел страны в 1947 году
</a:t>
            </a:r>
            <a:endParaRPr lang="en-US" sz="2141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Великобритания ослабла, обострились религиозные противоречия, что усилило движение за независимость.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августа 1947 года Индия обрела независимость, завершив столетия колониального правления.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страны привёл к образованию двух государств — Индии и Пакистана, что вызвало массовые переселения и конфликты.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сопровождались насилием и жертвами: сотни тысяч людей стали беженцами, а межрелигиозные столкновения оставили глубокие 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последствия колониализма для Индии
</a:t>
            </a:r>
            <a:endParaRPr lang="en-US" sz="2557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занимает важное место в образовании и официальном делопроизводстве, облегчая международное общение и доступ к информации.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правовой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правовая система остаётся основой для законов и судебных процедур, влияя на административное устройство и правопорядок.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железных дорог, унаследованные от британцев, продолжают играть ключевую роль в транспортной системе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Европы кардинально изменила Индию, заложив основы современной инфраструктуры, но вызвав социальные напряжения и борьбу за свободу. Анализ этого периода помогает понять глобальные исторические процессы XIX–XX веков.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колониализации Индии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2026-05-11T03:40:49Z</dcterms:created>
  <dcterms:modified xsi:type="dcterms:W3CDTF">2026-05-11T03:40:49Z</dcterms:modified>
</cp:coreProperties>
</file>