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 смерть Базарова как финальное испытание героя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 пределы разума, воли и человеческой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Базарова так важен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романа Тургенев переводит разговор из сферы споров о взглядах в сферу личной драмы. Болезнь и смерть Базарова показывают, чем завершается путь нигилиста, когда идеям приходится столкнуться с жизнью.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Базаров заражается тифом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помогает отцу как врач и при вскрытии умершего от тифа крестьянина получает заражение. Эпизод сразу связывает его судьбу с реальной практикой медицины XIX 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Источником болезни становится не случайный рок, а обычная профессиональная работа, где помощь больному требует риска. Тургенев делает трагедию правдоподобной и исторически точной.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начало финала подчеркивает и человеческую ошибку, и уязвимость даже сильного героя. Болезнь приходит не извне как символ, а из самой жизни, в которой Базаров действует по долгу.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Базарова перед лицом смерти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сдержанность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заболев, Базаров старается не показывать страха и держится с привычной резкостью. Он шутит, отмахивается от тревоги и до последнего сохраняет видимое самообладание.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 мере развития болезни уверенность сменяется слабостью и внутренним напряжением. На этом фоне особенно ясно видно, что герой остается один на один со своей судьбой.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болезни Базарова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финала романа И. С. Тургенева «Отцы и дети»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реакции героя на болезнь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Базаров относится к недомоганию с иронией и почти не допускает мысли о серьезной опасности. В его словах слышится привычка не уступать обстоятельствам.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начинает трезво сопоставлять симптомы и понимает, что речь идет о смертельном заражении. Самообладание не исчезает, но становится заметной внутренняя сосредоточенность.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тревога родителей и растерянность окружающих выглядят особенно остро. Базаров остается внешне спокойным, хотя именно ему приходится первым принять страшную правду.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встреча с Одинцовой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смертью Базаров впервые говорит о своих чувствах без привычной защиты. Эта откровенность делает сцену особенно сильной и человечной.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проходит без громких признаний, но в нем слышны сожаление и усталость. Герой уже не спорит, а прощается с прожитой жизнью.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Одинцова остается сдержанной, однако ее реакция показывает, что встреча не была случайной. Она понимает, какую утрату приносит это позднее свидание.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сцене Базаров раскрывается шире, чем в полемиках с оппонентами. Он предстает человеком, способным любить, страдать и сохранять достоинство.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героев на болезнь и смерть Базарова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персонажи переживают финал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реакций делает сцену многоголосой: каждый персонаж раскрывается через свою меру боли, любви и понимания.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финальных сцен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соединяет личное признание, семейную привязанность и философский вопрос о границах человеческой силы.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несут мотивы любви и смерти, а остальные усиливают трагический и психологический смысл эпизода.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финальных сцен романа И. С. Тургенева «Отцы и дети»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вера в финале романа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Иванович и Арина Власьевна отвечают на беду молитвой и заботой. Их вера выражает надежду там, где медицина уже бессильна.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до конца доверяет разуму и медицине, но болезнь показывает, что знания не дают полного контроля над жизнью и смертью.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науки и веры подчеркивает разницу поколений. Тургенев не дает простого ответа, а показывает трагическую ограниченность каждого взгляда.
</a:t>
            </a:r>
            <a:endParaRPr lang="en-US" sz="11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Базарова у постели сына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преданность Василия Ивановича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Базарова не ищет громких слов и не спорит с судьбой. Он лечит сына, следит за лекарствами и старается поддержать его спокойствием, хотя сам едва сдерживает страх и растерянность.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 без меры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Власьевна почти не отходит от постели и переживает болезнь сына как личную катастрофу. В ее заботе нет расчета или гордости, только тревога, молитва и безусловное желание спасти родного человека.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как любимый сын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родительской скорби прежний резкий и ироничный герой выглядит иначе. Он становится не спорщиком, а единственным сыном, чья жизнь для семьи важнее всех идей, побед и привычных жизненных успехов.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Базарова как проверка нигилизма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ставит героя в положение, где одних убеждений уже недостаточно: отрицание авторитетов не снимает боли, страха и человеческой привязанности к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унижает героя, но показывает предел его мировоззрения: перед смертью человек нуждается не в споре, а в принятии и любви.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сохраняя самообладание, Базаров сталкивается с тем, что разум не может полностью подчинить себе тело и остановить неотвратимый ход болезни.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финала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эпизоде не просто усиливают драму, а помогают увидеть, как личная судьба Базарова соединяет конфликт идей и глубоко личное переживание.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острее противопоставления, тем яснее трагедия героя: финал показывает пределы силы, разума и одиночества перед лицом смерти.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 (1862)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последней сцены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опирается на повседневные детали: тесную комнату больного, лекарства, заботливые движения родителей и короткий визит Одинцовой. Именно они делают сцену достоверной и близкой читателю.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эпизода остается сдержанной и спокойной, без внешнего драматизма. Благодаря этому трагедия звучит сильнее: чувства выражены не лозунгами, а короткими жестами и паузами.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показана в реалистической манере — без романтического пафоса, но с точным вниманием к психологии. Читатель видит не эффектную развязку, а правду последних мгновений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Базарова в романе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герой постепенно раскрывается от полемического образа к трагически цельной личности.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Базарова усложняется: за спорщиком открывается человек с чувствами, привязанностью и мужеством, что делает его художественно убедительным.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отношение к герою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не подает Базарова ни как победителя, ни как безусловного ошибающегося. Автор сохраняет дистанцию, но не лишает героя внутреннего достоинства и силы.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видит в Базарове человека своего времени: умного, энергичного, гордого и в то же время ограниченного собственными взглядами. В этом сочетании и заключается трагизм образа.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особенно заметно сочувствие к человеку, который остается один на один с болезнью и смертью. Это сочувствие не отменяет критики, а делает ее человечной.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смерть героя воспринимается не как простое поражение, а как итог сложной, противоречивой и по-настоящему живой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Могила Базарова и мотив памяти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эпилоге могила Базарова окружена тишиной и природным покоем. Пейзаж не спорит с трагедией, а словно растворяет ее в размышлении о вечности и краткости человеческой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герое сохраняется прежде всего в любви и скорби родителей. Не общественный успех и не победа идей, а личная человеческая память придает финалу его эмоциональную глубину.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итоги эпизода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сцена соединяет личную драму героя с общими вопросами о цене убеждений, силе любви и границах человеческой свободы.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работает сразу на нескольких уровнях: он завершает спор идей и одновременно открывает более широкий разговор о человеке.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болезни к трагическому финалу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в финале романа И. С. Тургенева «Отцы и дети».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 смерть Базарова: трагический итог романа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показывает, что сила убеждений не отменяет человеческой уязвимости. Болезнь и смерть Базарова делают особенно важными любовь, память, семью и честность перед собой.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2026-05-19T21:16:27Z</dcterms:created>
  <dcterms:modified xsi:type="dcterms:W3CDTF">2026-05-19T21:16:27Z</dcterms:modified>
</cp:coreProperties>
</file>