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причастие соединяет действие и признак предмета.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причастия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чего начать разбор причастия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увидеть связь слова с действием, затем определить его форму и грамматические признаки. Это поможет не спутать причастие с прилагательным и правильно назвать его роль в предложении.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19" y="1845400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6819" y="1845400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0569" y="1845400"/>
            <a:ext cx="170363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1450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Причастие: двойная природа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сохраняет значение действия, поэтому его нельзя рассматривать отдельно от глагола. Оно показывает, что делает предмет или что с ним произошло, а не только его постоянный признак.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прилагательное, причастие отвечает на вопросы какой? какая? какое? какие? и обозначает признак предмета. Но этот признак возникает не сам по себе, а через действие.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читающий ученик и прочитанная книга видно разное значение причастий. В первом случае предмет сам действует, во втором — на предмете заметен результат действия.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часть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объединяет глагольные и прилагательные признаки. Именно поэтому его разбор требует внимания к виду, времени, форме и синтаксической роли слова в конкретном 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56085"/>
            <a:ext cx="4873500" cy="110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и прилагательное: в чём различие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разряда слов по главным признакам, чтобы быстрее находить причастие в тексте.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связано с действием и сохраняет эту связь, перед нами причастие. Если признак постоянный и действия нет, это прилагательное.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учебный материал 7 класса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причастие в тексте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856400"/>
            <a:ext cx="3435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суффикс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часто имеют характерные суффиксы: -ущ-, -ющ-, -ащ-, -ящ-, -вш-, -ш-, -ем-, -им-, -енн-, -нн-, -т-. По ним легче заметить слово в предложении.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2914563"/>
            <a:ext cx="3435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зависимые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нередко образует оборот вместе с зависимыми словами. В выражениях читающий вслух ученик или написанное аккуратно упражнение зависимые слова уточняют действие и помогают распознать причастие.
</a:t>
            </a:r>
            <a:endParaRPr lang="en-US" sz="1085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972731"/>
            <a:ext cx="3435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обозначает признак предмета, связанный с действием, это важный признак причастия. Оно не только называет качество, но и сообщает, что предмет делает или что с ним сделано.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выполнять разбор причастия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 пропустить ни одного признака и связать форму слова с его ролью в предложении.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нужна, чтобы точно назвать слово в словаре и не ошибиться при определении признаков.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правило: начальная форма причастия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исходная полная форма, по которой удобно и последовательно проводить разбор.
</a:t>
            </a:r>
            <a:endParaRPr lang="en-US" sz="192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 причастий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группы, которые нужно определить при разборе причастия до непостоянных форм.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 помогают сразу отнести слово к нужной группе и не смешивать грамматические значения.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схема для учебного объяснения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и страдательные причастия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29500"/>
            <a:ext cx="42381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называют признак предмета, который сам выполняет действие: бегущий мальчик, читающий ученик. Такой признак показывает активное участие предмета в происходящем.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635719" y="1829500"/>
            <a:ext cx="42381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обозначают признак предмета, над которым действие совершается: прочитанная книга, решённая задача. Здесь важно не то, кто действует, а какой результат получен.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причастий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помогает определить разряд причастия и быстрее выбрать правильный вариант разбора.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суффикс определён верно, легче установить разряд причастия и не перепутать его с другими частями речи.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600" y="988531"/>
            <a:ext cx="4742400" cy="18802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2991433"/>
            <a:ext cx="4742400" cy="18802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и время причастия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211200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идёт 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может показывать действие, которое происходит одновременно с другим событием. Так в словосочетаниях «строящий дом» и «читающий книгу» видно, что действие ещё продолжается. На временной линии такие примеры удобно ставить в настоящем времени.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3214101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уже завершилось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причастие обозначает признак по уже законченному действию. В выражениях «построенный дом» и «прочитанная книга» результат заметен в самом предмете. На схеме это обычно отмечают как прошедшее время, потому что действие завершилось раньше.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изменяются непостоянные признаки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причастия согласуются с существительным, поэтому их формы легче проверить в словосочетании или предложении.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причастия нужно каждый раз уточнять согласуемые признаки; особенно важно не забыть форму, род, число и падеж.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школьным примерам: читающий, читающая, читающее, читающие; решён, решена, решено, решены.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разбора причастия по шагам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97339" y="1030200"/>
            <a:ext cx="40080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узнаём часть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Определите, что слово обозначает признак по действию и связано с глаголом. Это поможет не спутать причастие с прилагательным или формой глагола.
</a:t>
            </a:r>
            <a:endParaRPr lang="en-US" sz="890" dirty="0"/>
          </a:p>
        </p:txBody>
      </p:sp>
      <p:sp>
        <p:nvSpPr>
          <p:cNvPr id="13" name="Text 3"/>
          <p:cNvSpPr txBox="1"/>
          <p:nvPr/>
        </p:nvSpPr>
        <p:spPr>
          <a:xfrm>
            <a:off x="497328" y="1671303"/>
            <a:ext cx="40080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начальную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Запишите причастие в полной форме, мужском роде, единственном числе и именительном падеже. Такая форма нужна, чтобы разбор был последовательным и точным.
</a:t>
            </a:r>
            <a:endParaRPr lang="en-US" sz="890" dirty="0"/>
          </a:p>
        </p:txBody>
      </p:sp>
      <p:sp>
        <p:nvSpPr>
          <p:cNvPr id="14" name="Text 4"/>
          <p:cNvSpPr txBox="1"/>
          <p:nvPr/>
        </p:nvSpPr>
        <p:spPr>
          <a:xfrm>
            <a:off x="497328" y="2312400"/>
            <a:ext cx="40080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постоянные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разряд, вид и время причастия. Эти признаки не меняются при употреблении слова в предложении и показывают его грамматическую природу.
</a:t>
            </a:r>
            <a:endParaRPr lang="en-US" sz="890" dirty="0"/>
          </a:p>
        </p:txBody>
      </p:sp>
      <p:sp>
        <p:nvSpPr>
          <p:cNvPr id="15" name="Text 5"/>
          <p:cNvSpPr txBox="1"/>
          <p:nvPr/>
        </p:nvSpPr>
        <p:spPr>
          <a:xfrm>
            <a:off x="497478" y="2953494"/>
            <a:ext cx="40080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изменяемые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 род, число, падеж, а также полную или краткую форму. Эти признаки зависят от места слова в предложении и его связи с другими словами.
</a:t>
            </a:r>
            <a:endParaRPr lang="en-US" sz="890" dirty="0"/>
          </a:p>
        </p:txBody>
      </p:sp>
      <p:sp>
        <p:nvSpPr>
          <p:cNvPr id="16" name="Text 6"/>
          <p:cNvSpPr txBox="1"/>
          <p:nvPr/>
        </p:nvSpPr>
        <p:spPr>
          <a:xfrm>
            <a:off x="497478" y="3594590"/>
            <a:ext cx="40080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роль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понять, каким членом предложения является причастие. Чаще всего полная форма бывает определением, а краткая — сказуемым.
</a:t>
            </a:r>
            <a:endParaRPr lang="en-US" sz="96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роль причастия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форма причастия помогает определить его роль в предложении.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полного разбора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06343"/>
            <a:ext cx="42171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слова «читающий»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причастие, начальная форма — читающий. Оно действительное, настоящего времени, несовершенного вида, полная форма; изменяется по родам, числам и падежам и в предложении является определением.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56770" y="2306343"/>
            <a:ext cx="42171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слова «написанный»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причастие, начальная форма — написанный. Оно страдательное, прошедшего времени, совершенного вида, полная форма; в предложении выступает определением и показывает признак предмета по результату действия.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56085"/>
            <a:ext cx="4873500" cy="110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разборе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что чаще всего путают и как действовать правильно.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связаны с пропуском признаков и неверным распознаванием части речи. Последовательная проверка помогает избежать большинства ошибок.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типичным школьным ошибкам при морфологическом разборе причастия.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в предложении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856400"/>
            <a:ext cx="3435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оборот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состоит из причастия и зависимых слов. Например, в сочетаниях «читающий вслух ученик» и «написанная вчера работа» именно зависимые слова уточняют признак предмета.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2914563"/>
            <a:ext cx="3435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его отмечать в разборе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морфологическом разборе называют само причастие, а затем отмечают, что оно входит в состав оборота. Это важно, потому что оборот расширяет значение слова, но не меняет его основную форму.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972731"/>
            <a:ext cx="3435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у него роль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в предложении обычно выполняет роль распространённого определения. Он делает описание предмета более точным и помогает показать, как именно связано действие с этим предметом.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в учебных примерах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удобно строить на знакомых школьных словах и коротких словосочетаниях.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примерах видно, что действительные причастия связаны с действием самого предмета, а страдательные — с результатом действия над ним.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учебным примерам: читающий, написанный, решённая задача.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запомнить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причастия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всегда обозначает признак предмета по действию. Поэтому при разборе важно сначала понять значение слова, а уже потом называть его грамматические признаки.
</a:t>
            </a:r>
            <a:endParaRPr lang="en-US" sz="1084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причастия обязательно сохраняется связь с глаголом. Именно она помогает определить вид, время и разряд, а также отличить причастие от прилагательного.
</a:t>
            </a:r>
            <a:endParaRPr lang="en-US" sz="1084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надо назвать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разборе обязательно указывают разряд, вид, время, форму, род, число, падеж и синтаксическую роль. Нельзя пропускать ни один из этих признаков.
</a:t>
            </a:r>
            <a:endParaRPr lang="en-US" sz="1084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что слово действительно является причастием, затем последовательно называют все признаки. Такой порядок делает ответ точным, понятным и полным.
</a:t>
            </a:r>
            <a:endParaRPr lang="en-US" sz="108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причастия: от значения к роли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причастия помогает увидеть, как в одном слове соединяются значение, грамматика и синтаксис. Если действовать по плану, ошибиться гораздо труднее.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2026-05-28T17:20:25Z</dcterms:created>
  <dcterms:modified xsi:type="dcterms:W3CDTF">2026-05-28T17:20:25Z</dcterms:modified>
</cp:coreProperties>
</file>