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Естественный отбор
</a:t>
            </a:r>
            <a:endParaRPr lang="en-US" sz="255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основной двигатель эволюции, формирующий адаптации и биоразнообразие.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важность теории отбора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возникла в XIX веке на базе геологии и эмбриологии. Она стала фундаментом биологии после публикации Дарвина, объясняя разнообразие жизни и её изменчивость.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Дарвина на Галапагосах и выявление механизма отбора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флору и фауну Галапагосских островов, Дарвин заметил вариации в строении и приспособлениях близкородственных видов, включая особенности клюва вьюрков.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эмпирические наблюдения стали основой для теории природного отбора, демонстрируя связь между средой и адаптацией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ученые и их вклад в теорию естественного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идею наследования приобретенных черт, что послужило ранней попыткой объяснения эволюции.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Уоллес сосредоточился на роли адаптаций и конкурентоспособности, дополняя концепцию естественного отбора.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Мальтус внёс идею о конкуренции за ресурсы, подчёркивая демографические ограничения, влияющие на выживание видов.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ключевые характеристики естественного отбора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процесс, при котором особи с благоприятными наследуемыми признаками получают преимущество в выживании и размножении.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формирует частоту генов в популяции за счёт борьбы за существование и ограниченных ресурсов.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накоплению адаптивных изменений, позволяющих видам лучше приспосабливаться к окружающей среде.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повышающие приспособленность, укрепляются в популяции, обеспечивая эволюционный прогресс.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 действия естественного отбора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существование различий между особями в пределах популяции, обеспечивающих вариации признаков.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способность передавать эти вариации следующим поколениям для устойчивого изменения черт.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конкуренция за питание, местообитание и партнёров, отбирающая наиболее приспособленных.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структуры и динамики популяции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совокупность особей одного вида, обитающих совместно с общим генофондом и возможностью свободного скрещивания.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структуры отражают распределение особей по стадиям жизни, влияя на репродуктивный потенциал.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определяет степень изоляции и обмен генами между группами внутри популяции.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регулируют интенсивность и направление естественного отбора, а также скорость эволюционных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изменчивость: ключевые источники и роль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полового размножения, включая кроссинговер и рекомбинацию, создают новые комбинации генов у потомства.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внедряют уникальные генетические изменения, порождая новейшие признаки и потенциал адаптации.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генотипов служит основой для естественного отбора, повышая устойчивость и эволюционный потенциал популяций.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влияние на фенотипические признаки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направлен преимущественно на фенотип — совокупность видимых признаков и характеристик организма.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выживание связано с наличием адаптивных черт, таких как окраска, форма тела и поведение.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мимикрию у насекомых и изменение окраски в различных средах, поддерживающие маскировку и защиту.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выгодных фенотипов в популяции приводит к постепенной эволюционной трансформации.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генетического материала для эволюции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— физические и химические агенты — вызывают изменения в структуре ДНК, создавая новые варианты признаков.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мутация, приводящая к устойчивости бактерий к антибиотикам, демонстрирует роль мутаций в адаптации.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мутации сохраняются естественным отбором, в то время как вредные исчезают из популяций благодаря сниженной приспособленности.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и его роль в стабилизации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признака, устраняя крайние вариации, что снижает изменчивость в популяции. Это обеспечивает устойчивость к изменениям окружения и способствует сбалансированному развитию вида.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средний вес новорожденных у людей — дети с этим весом обладают наивысшей выживаемостью. Такая стабилизация помогает сохранить гомеостаз и стабильность численности в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как фактор эволюционных изменений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происходит при длительном изменении среды, что приводит к постепенно смещению среднего значения признака в одну сторону. Например, удлинение шеи жирафов связано с необходимостью дотягиваться до высоко расположенных листьев.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отбора способствует более быстрой адаптации популяции к новым условиям. Постепенное закрепление выгодных признаков обеспечивает эволюционные сдвиги в анатомии и поведении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крайних форм клюва у птиц-зерноядов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 очень крепкими или очень слабыми клювами преуспевают в поедании специфического корма, а особи с промежуточными клювами отстают. Это приводит к разделению популяции на две адаптированные группы с разными пищевыми предпочтениями.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в животном мире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часто наблюдается сохраняющаяся изменчивость признаков благодаря выживанию крайних форм. Это способствует появлению новых экологических ниш и поддержанию биоразнообразия внутри вида.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дизруптивного отбора на античный отбор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тип отбора служит основой для возникновения новых видов, поскольку способствует генетическому расхождению внутри начальной популяции. Такая дифференциация усиливает дивергенцию и потенциал видообразования.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и возникновение разнообразия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визуализирует различия между стабилизирующим, движущим и дизруптивным отбором по ключевым характеристикам и эволюционной роли.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что каждый тип отбора выполняет уникальную функцию в поддержании или изменении популяций и способствует эволюционному развитию видов.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10–11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у бактерий: опыт лабораторной эволюции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E. coli показывают, что при воздействии антибиотиков происходит быстрое увеличение резистентных клеток, что подтверждает работу естественного отбора в реальном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48 часов доля устойчивых бактерий возрастает в три-пять раз, что свидетельствует об эффективной адаптации и формировании устойчивых штаммов микроорганизмов в лабораторных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меланизм: березовая пяденица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темных форм на загрязнённых территориях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Березовая пяденица адаптировалась к загрязнению воздуха, что вызвало маскировку темной окраской. За сто лет доля темных бабочек в индустриальных регионах Англии выросла с 2% до 98%.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индустриального меланизма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связана с выживанием на фонах, покрытых сажей. Этот пример наглядно иллюстрирует действие естественного отбора под влиянием антропогенного давления и изменчивость популяций.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у галапагосских вьюрков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вьюрков имеют специальные клювы, адаптированные под семена, насекомых или цветы, что позволяет эффективно использовать разные источники пищи в условиях островов.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быстрой адаптации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подтверждают, что генетические изменения служат основой для фенотипической адаптации, обеспечивая быстрое приспособление и видообразование в изменяющейся экологической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у вьюрков Дарвина: фенотипическая адаптация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как результат отбора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бабочек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внешнему виду листьев помогает бабочкам избегать хищников, повышая их шансы на выживание и успешное размножение в естественной среде.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Охранная окраска у амфибий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амфибии обладают яркой окраской, предупреждающей хищников о своей токсичности, что защищает их от поедания.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окраски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шерсти в зависимости от сезона, что увеличивает его маскировку и адаптацию к меняющимся условиям среды.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адаптации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генетические изменения, способствующие выживанию особей в конкретных экологических нишах.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 в процессе видообразования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действует совместно с географической или экологической изоляцией, вызывая накопление отличий между популяциями. Это приводит к постепенному формированию новых видов.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среды обитания и ресурсов усиливает дивергенцию за счёт адаптации к разным условиям, что снижает межпопуляционную гибридизацию.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признаках и неспособность к скрещиванию закрепляют видовые различия, позволяя популяциям эволюционно расходиться и появляться новым видам.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фундаментальное значение естественного отбора
</a:t>
            </a:r>
            <a:endParaRPr lang="en-US" sz="3593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обеспечивает адаптацию, эволюцию и разнообразие жизни, играя ключевую роль в медицине, экологии и биотехнологиях. Его понимание расширяет наше научное мировоззрение.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2026-05-10T05:48:26Z</dcterms:created>
  <dcterms:modified xsi:type="dcterms:W3CDTF">2026-05-10T05:48:26Z</dcterms:modified>
</cp:coreProperties>
</file>