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презентации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положения донского казачества в 1920–1930-х годах: ключевые процессы и последствия.
</a:t>
            </a:r>
            <a:endParaRPr lang="en-US" sz="48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донского казачества начала XX века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— военная община с региональной идентичностью, ведущая хозяйство на земле и в армии. В годы Гражданской войны 1917–1921 было втянуто в вооружённые конфликты с 30% потерей населения.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перемен 1920–1930-х годов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большевиков в гражданской войне стала поворотным моментом, приведшим к кардинальному изменению статуса донских казаков.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Декрет 1919 года отменил сословное землевладение, ликвидировав традиционные казачьи привилегии и усугубив социальные изменения.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установила жёсткий контроль над казачьими территориями, интегрируя казачество в новую социалистическую систему.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8085"/>
            <a:ext cx="3982500" cy="1575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политической трансформации
</a:t>
            </a:r>
            <a:endParaRPr lang="en-US" sz="296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советской политики создания нового порядка на Дону и их последствия.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характеризуется системным уничтожением традиционных казачьих структур и массовыми социально-экономическими потрясениями.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архивы Донской области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состав донских казаков и его изменения
</a:t>
            </a:r>
            <a:endParaRPr lang="en-US" sz="235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Старшины и рядовые казаки составляли традиционную иерархию, опираясь на земледелие и военную службу.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привели к раскулачиванию знати, что ослабило традиционное казачье дворянство.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казачьей элиты появились советские лидеры из рабочих и партийных активистов.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усилилось, изменяя прежние устои и общественные связи в казачьем обществе.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база Донского региона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экономики оставались земледелие и скотоводство, дополняемые рыболовством и ремёслами.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1930-х годов индустриализация стимулировала создание металлургического комбината в Таганроге и развитие инфраструктуры.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электрификации изменило структуру занятости региона, снижая зависимость от сельского хозяйства.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развития промышленности и сельского хозяйства
</a:t>
            </a:r>
            <a:endParaRPr lang="en-US" sz="223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зерна почти вдвое, параллельное увеличение числа промышленных объектов изменили экономический ландшафт Дона.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развитие промышленности и сельского хозяйства свидетельствуют о значительных экономических изменениях периода.
</a:t>
            </a:r>
            <a:endParaRPr lang="en-US" sz="1588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материалы Донского региона, 1937 год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идентичности донских казаков в новые годы
</a:t>
            </a:r>
            <a:endParaRPr lang="en-US" sz="227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дворянских и военных привилегий радикально изменила самосознание казачества.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коллективизм противопоставил прежние традиции, требуя максимум лояльности и участия в новом обществе.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давление, сохранялось сильное локальное чувство самобытности и исторической памяти.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быт и обряды продолжали поддерживаться в семье и общине как элемент культурного сопротивления.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раскулачивание: вовлечённость казачества
</a:t>
            </a:r>
            <a:endParaRPr lang="en-US" sz="1995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1928–1930 гг.
</a:t>
            </a:r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коллективизации сопровождалось активной мобилизацией казаков для объяснения и поддержки новых политик.
</a:t>
            </a:r>
            <a:endParaRPr lang="en-US" sz="1020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сопротивления, включавший забастовки и массовые переходы к другим регионам во избежание репрессий.
</a:t>
            </a:r>
            <a:pPr algn="ctr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1930–1932 гг.
</a:t>
            </a:r>
            <a:endParaRPr lang="en-US" sz="1109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1933–1935 гг.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практика раскулачивания и выселения казаков, отнесённых к категории «кулаков», с конфискацией имущества.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Коллективизация: особенности и последствия на Дону
</a:t>
            </a:r>
            <a:endParaRPr lang="en-US" sz="2074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Дону происходило создание крупных колхозов и совхозов, что приводило к упразднению традиционных хуторов.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1935 году доля хозяйств в коллективном секторе выросла с 4 % до 93 %, что коренным образом изменило сельскую структуру.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включали массовые миграции и существенные нарушения привычного образа жизни казаков.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против казачества в цифрах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депортаций, тысячи казаков были приговорены к трудармиям или расстрелам, что существенно снижало численность и влияние казачьих сообществ.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репрессий свидетельствует о целенаправленной политике подавления казачьей автономии и социальной структуры в регионе.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архивы РФ, РГАСПИ (1920–1924)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ликвидировала историческую автономию Донского казачества, реформируя административное устройство региона с упором на централизованное управление и партийный контроль.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Упразднение традиционной автономии
</a:t>
            </a:r>
            <a:endParaRPr lang="en-US" sz="142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1924 году на базе бывших казачьих территорий создана Донская область, что стало важной вехой административного переустройства в рамках РСФСР.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Донской области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1930-х годах административные границы пересматривались, упразднялись станицы, а на их месте формировались районы с советской системой управления.
</a:t>
            </a:r>
            <a:endParaRPr lang="en-US" sz="1144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административных границ
</a:t>
            </a:r>
            <a:endParaRPr lang="en-US" sz="1364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реформы Донской области
</a:t>
            </a:r>
            <a:endParaRPr lang="en-US" sz="26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политика советской власти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земель казачьих и помещичьих владений превратила землю в государственную собственность и ликвидировала прежнее сословное землевладение.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участки крупных хозяйств изымались и передавались коллективным хозяйствам — колхозам и совхозам на праве пользования.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земельные наделы у казаков уменьшались в 2–5 раз по сравнению с периодом до революции, что ломало традиционный уклад аграрной жизни.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перераспределение земли являлось одним из ключевых средств интеграции казачьего населения в социалистическую экономическую систему.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аграрной политики на Дону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машинно-тракторных станций (МТС) обеспечило механизацию сельского труда, заменяя ручной и конный труд тракторной тягловой силой.
</a:t>
            </a:r>
            <a:endParaRPr lang="en-US" sz="1556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власть искусственно увеличивала посевные площади зерновых культур, что не всегда соответствовало агрохозяйственным возможностям региона.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устранила индивидуальные хозяйства, что привело к снижению валового урожая в 1932–1933 гг. и усугублению продовольственного кризиса.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системе местного самоуправления
</a:t>
            </a:r>
            <a:endParaRPr lang="en-US" sz="2637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станиц
</a:t>
            </a:r>
            <a:pPr algn="ctr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казачьи станицы упразднялись, их управленческие функции замещены советскими структурами с более жёстким партийным контролем.
</a:t>
            </a:r>
            <a:endParaRPr lang="en-US" sz="156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советов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органы самоуправления преобразованы в советы, которые подчинялись исполнительным комитетам и партийным комитетам с централизованным управлением.
</a:t>
            </a:r>
            <a:endParaRPr lang="en-US" sz="1358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независимости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партийных органов привело к уменьшению самостоятельности местных сообществ, что отражалось на социальной и бытовой жизни казаков.
</a:t>
            </a:r>
            <a:endParaRPr lang="en-US" sz="14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культурные преобразования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этапом стала борьба с религиозным влиянием через антирелигиозные курсы, что меняло культурный ландшафт казачьих общин.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внедрение новых образовательных программ существенно расширили социальные возможности населения Донского региона.
</a:t>
            </a:r>
            <a:endParaRPr lang="en-US" sz="1544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ежегодник РСФСР, 1940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Гендерные трансформации в казачьей среде
</a:t>
            </a:r>
            <a:endParaRPr lang="en-US" sz="281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казачьих семей все активнее вовлекались в трудовую деятельность, участвуя в колхозах и заводах региона.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работающих женщин в казачьем населении увеличилась с 14 % до 36 % в конце 1930-х годов, что сопровождалось изменениями в семейных ролях.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Появилось новое общественное понимание роли женщины, уходящий от традиционных патриархальных устоев к коллективному труду и социальному равенству.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политике советской власти
</a:t>
            </a:r>
            <a:endParaRPr lang="en-US" sz="292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организовывали восстания против советской власти, в том числе в первые годы после революции, пример — Ермаковское восстание 1920 года.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уклонялись от коллективизации, прибегая к саботажу и сопротивлению мероприятиям по созданию колхозов.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ужесточения репрессий случаи открытого вооружённого сопротивления значительно снизились к середине 1930-х годов.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элементы пассивного сопротивления продолжались во многих казачьих поселениях, влияя на социальный климат региона.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1,8 раза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снизились средние заработные платы казаков в период 1929–1933 годов, отражая острую экономическую напряжённость.
</a:t>
            </a:r>
            <a:endParaRPr lang="en-US" sz="1415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Спад доходов и дефицит продовольствия вызвали значительное ухудшение условий жизни и рост смертности в казачьих общинах.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отчёты РСФСР, 1932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преобразование донского казачества и его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1920–1930-х годов радикально изменили казачье сообщество, уничтожив традиционные основы и вызвав масштабные социальные перемены, оказавшие глубокое влияние на весь Донской регион.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2026-05-11T12:29:57Z</dcterms:created>
  <dcterms:modified xsi:type="dcterms:W3CDTF">2026-05-11T12:29:57Z</dcterms:modified>
</cp:coreProperties>
</file>