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биологические темы — одна логика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 пищеварение: общая логика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подход к живому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 физиология по-разному описывают живое, но опираются на один подход: наблюдать признаки, проверять последовательность и делать обоснованный 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1920875"/>
            <a:ext cx="23430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279288"/>
            <a:ext cx="23430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сходных по строению, жизнедеятельности и происхождению. Главный признак — способность свободно скрещиваться и давать плодовитое потомство, а не просто внешнее сходство.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073075" y="3532125"/>
            <a:ext cx="23430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проверка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3075" y="3890513"/>
            <a:ext cx="23430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дополняют друг друга и позволяют сравнивать строение, размножение, ареал и экологические особенности. Такой подход делает вывод более надёжным и проверяемым.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531000" y="1957125"/>
            <a:ext cx="23430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признака мало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531000" y="2279288"/>
            <a:ext cx="23430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виды могут отличаться незаметно для глаза, поэтому один признак часто вводит в заблуждение. Для точного определения нужен комплекс критериев, а не догадка по внешности.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559050" y="1920900"/>
            <a:ext cx="23430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систематики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559050" y="2279288"/>
            <a:ext cx="23430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считают основной единицей систематики, потому что именно с ним сравнивают все другие уровни классификации. Это помогает упорядочивать разнообразие организмов по объективным признакам.
</a:t>
            </a:r>
            <a:endParaRPr lang="en-US" sz="846" dirty="0"/>
          </a:p>
        </p:txBody>
      </p:sp>
      <p:sp>
        <p:nvSpPr>
          <p:cNvPr id="19" name="Text 10"/>
          <p:cNvSpPr txBox="1"/>
          <p:nvPr/>
        </p:nvSpPr>
        <p:spPr>
          <a:xfrm>
            <a:off x="5045025" y="3532125"/>
            <a:ext cx="23430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различия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5045025" y="3890513"/>
            <a:ext cx="2343000" cy="6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домашняя кошка и рысь: обе принадлежат к семейству кошачьих, но относятся к разным видам. Родство не отменяет различий, важных для систематики.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новому виду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накопление различий между популяциями и завершение видообразования.
</a:t>
            </a:r>
            <a:endParaRPr lang="en-US" sz="14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общий принцип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внешнего и внутреннего строения: признаки должны быть достаточно устойчивыми, чтобы отличать одну группу организмов от другой в обычных условиях наблюдения.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Строение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904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сопоставляют все признаки вместе. Только их совокупность даёт надёжный ответ, потому что отдельный критерий может оказаться неполным или изменчивым.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1904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Общий вывод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208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учитывают ареал и экологическую нишу. Распространение и условия жизни помогают понять, где вид встречается и как он существует в природе.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5208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Среда и ареал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511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оценивают размножение: важны совместимость особей и получение плодовитого потомства. Этот критерий особенно полезен при различении близких видов животных.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511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Размножение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1815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сопоставляют процессы жизнедеятельности: питание, дыхание, ритмы активности и обмен веществ. Эти признаки показывают, насколько сходно устроена работа организма.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21815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Жизненные процессы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463" y="2199550"/>
            <a:ext cx="6953075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что проверяем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критерии вида по тому, что именно они позволяют проверить.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дополняют друг друга: по одному признаку вид определить нельзя.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21275" y="1674550"/>
            <a:ext cx="4413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основан на признаках формы и строения: размеры тела, окраска, форма листьев, клюва или конечностей. Эти признаки удобны для первичного сравнения и школьного наблюдения.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56650" y="1674571"/>
            <a:ext cx="2811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21275" y="4419575"/>
            <a:ext cx="4413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берёза повислая: её легко узнать по белой коре и свисающим ветвям. Но для точного определения этих признаков всё равно недостаточно без других критериев.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56650" y="4419600"/>
            <a:ext cx="2811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221275" y="3733325"/>
            <a:ext cx="4413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морфологический критерий особенно заметен по листьям, стеблям, цветкам и коре. У животных — по форме тела, покровам и строению отдельных органов.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56650" y="3733343"/>
            <a:ext cx="2811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221275" y="3047050"/>
            <a:ext cx="4413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надёжности рассматривают не один признак, а их совокупность: строение органов, деталей тела и общего облика. Так уменьшается риск ошибки при определении.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956650" y="3047086"/>
            <a:ext cx="2811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деталей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221275" y="2360800"/>
            <a:ext cx="4413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быстро выделить сходства и различия между организмами, когда доступны только видимые особенности. Однако внешнее сходство не всегда означает принадлежность к одному виду.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956650" y="2360828"/>
            <a:ext cx="2811600" cy="4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 пределы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9215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 генетический критерии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связан с наследственной информацией и кариотипом. Он показывает, одинаков ли набор хромосом и насколько совместимы наследственные программы двух организмов.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основа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отражает особенности работы организма: ритмы активности, дыхание, обмен веществ, сроки размножения. Даже внешне похожие виды могут различаться именно по этим процессам.
</a:t>
            </a:r>
            <a:endParaRPr lang="en-US" sz="847" dirty="0"/>
          </a:p>
        </p:txBody>
      </p:sp>
      <p:sp>
        <p:nvSpPr>
          <p:cNvPr id="14" name="Text 5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важен этот подход, когда внешние различия слабо выражены. Тогда именно различия в физиологии или генетике позволяют надёжно разделить близкие виды.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различия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время размножения у близких видов может не совпадать, а обмен веществ отличаться по скорости или условиям. Такие расхождения препятствуют смешению популяций.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6339350" y="3273250"/>
            <a:ext cx="2355600" cy="11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физиологический и генетический критерии часто используют вместе. В сочетании они дают более точный результат, чем наблюдение только внешних признаков.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339350" y="2890350"/>
            <a:ext cx="2355600" cy="3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объединяют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критерий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118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Репродуктивный критерий показывает, могут ли особи свободно скрещиваться и давать плодовитое потомство. Это один из самых надёжных признаков для близких животных.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8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особей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289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скрещивании потомство бесплодно, значит, между организмами есть биологическая изоляция. Такой результат указывает, что они относятся к разным видам.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6289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Плодовитость потомства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8631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особенно полезен там, где внешние отличия неочевидны. Он проверяет не форму, а реальную биологическую совместимость организмов в процессе размножения.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8631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746050" y="2768075"/>
            <a:ext cx="17718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 — лошадь и осёл. Их потомок, мул, жизнеспособен, но не способен размножаться, поэтому исходные формы рассматривают как разные виды.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746050" y="1799725"/>
            <a:ext cx="17718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гибрида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определении вида важно учитывать не только внешний вид, но и распределение популяций: ареал помогает увидеть биогеографические различия.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ареала особенно важно учитывать при определении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оценивают сразу 5 признаков: один из них может ввести в заблуждение, а вместе они дают более точный вывод о виде.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критериев вида обычно учитывают в комплексе.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случае решают не сходство внешнего облика, а 2 более надёжных признака: особенности жизнедеятельности и возможность размножения.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критерия — физиологический и репродуктивный — здесь важнее внешнего сходства.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вид уточняют по 4 группам признаков: ареалу, строению цветка, срокам цветения и способности давать потомство.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признаков помогают подтвердить определение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как начало пищеварения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587100" y="1526971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100" y="1812583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первой принимает пищу и сразу начинает её подготовку к дальнейшему перевариванию. Здесь важны механическое измельчение, смачивание и формирование удобного для глотания пищевого комка.
</a:t>
            </a:r>
            <a:endParaRPr lang="en-US" sz="837" dirty="0"/>
          </a:p>
        </p:txBody>
      </p:sp>
      <p:sp>
        <p:nvSpPr>
          <p:cNvPr id="14" name="Text 4"/>
          <p:cNvSpPr txBox="1"/>
          <p:nvPr/>
        </p:nvSpPr>
        <p:spPr>
          <a:xfrm>
            <a:off x="587100" y="4125446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переваривания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87100" y="4411058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рту начинается не только механическая, но и частично химическая обработка пищи. Поэтому этот отдел пищеварительной системы задаёт темп всему последующему пищеварению.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87100" y="3259288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587100" y="3544911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Слюнные железы выделяют секрет, который смачивает пищу и создаёт условия для её переработки. Благодаря этому твёрдые частицы легче разрушаются и лучше воспринимаются вкусовыми рецепторами.
</a:t>
            </a:r>
            <a:endParaRPr lang="en-US" sz="873" dirty="0"/>
          </a:p>
        </p:txBody>
      </p:sp>
      <p:sp>
        <p:nvSpPr>
          <p:cNvPr id="18" name="Text 8"/>
          <p:cNvSpPr txBox="1"/>
          <p:nvPr/>
        </p:nvSpPr>
        <p:spPr>
          <a:xfrm>
            <a:off x="587100" y="2393130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587100" y="2678729"/>
            <a:ext cx="3738600" cy="44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дробят и режут пищу, язык перемещает её и помогает смешивать со слюной. Одновременно слизистая оболочка защищает ткани от повреждений и облегчает движение пищевой массы.
</a:t>
            </a:r>
            <a:endParaRPr lang="en-US" sz="8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в ротовой полости
</a:t>
            </a:r>
            <a:endParaRPr lang="en-US" sz="2774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которые обеспечивают подготовку пищи к проглатыванию и дальнейшему перевариванию.
</a:t>
            </a:r>
            <a:endParaRPr lang="en-US" sz="14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недостатке слюны 3 её ключевые функции ослабевают: пища хуже смачивается, слизистая защищена слабее, а начало химического расщепления становится менее эффективным.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слюны особенно заметны в работе ротовой полости.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407"/>
            <a:ext cx="3399600" cy="318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захвата пищи к пищевому комку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82875" y="1965199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пища попадает в рот, где её захватывают зубы и язык. На этом этапе начинается механическая обработка, от которой зависит удобство дальнейшего пережёвывания и скорость переваривания.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82875" y="1651175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Захват пищи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82875" y="4502124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Завершается этап подготовкой к глотанию: комок должен быть достаточно мягким и однородным. Это уменьшает риск затруднения при проглатывании и делает последующие процессы более эффективными.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82875" y="4188100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 к глотанию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82875" y="3656482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пища смешивается со слюной и становится пластичной. Так формируется пищевой комок, который легче удерживать, проглатывать и направлять дальше по пищеварительному тракту.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782875" y="3342458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Смачивание и комок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782875" y="2810840"/>
            <a:ext cx="4330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зубы разрезают и перетирают кусочки, а язык постоянно их перемещает. Чем тщательнее идёт жевание, тем больше площадь соприкосновения пищи с ферментами.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782875" y="2496817"/>
            <a:ext cx="43302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Измельчение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44391"/>
            <a:ext cx="8606400" cy="1823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 рту начинает расщепляться крахмал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Слюнная амилаза, или птиалин, действует на крахмал уже в ротовой полости. Это один из первых примеров химического переваривания пищи ещё до её попадания в желудок.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Фермент в работе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81300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это только начало процесса, оно важно для всей последующей переработки углеводов. Во рту закладывается основа их дальнейшего расщепления в пищеварительной системе.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281300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Значение этапа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96575" y="3868230"/>
            <a:ext cx="23544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фермента длинные молекулы крахмала начинают распадаться на более простые соединения. Поэтому при длительном пережёвывании хлеб, картофель или кашу можно почувствовать сладковатыми.
</a:t>
            </a:r>
            <a:endParaRPr lang="en-US" sz="882" dirty="0"/>
          </a:p>
        </p:txBody>
      </p:sp>
      <p:sp>
        <p:nvSpPr>
          <p:cNvPr id="16" name="Text 7"/>
          <p:cNvSpPr txBox="1"/>
          <p:nvPr/>
        </p:nvSpPr>
        <p:spPr>
          <a:xfrm>
            <a:off x="3396575" y="3308225"/>
            <a:ext cx="2354400" cy="3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Распад крахмала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319" y="1931525"/>
            <a:ext cx="2735512" cy="29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73175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пищевой комок становится достаточно мягким и однородным, включается глотательный рефлекс. Он переводит пищу из ротовой полости в следующий отдел пищеварительного тракта.
</a:t>
            </a:r>
            <a:endParaRPr lang="en-US" sz="870" dirty="0"/>
          </a:p>
        </p:txBody>
      </p:sp>
      <p:sp>
        <p:nvSpPr>
          <p:cNvPr id="12" name="Text 2"/>
          <p:cNvSpPr txBox="1"/>
          <p:nvPr/>
        </p:nvSpPr>
        <p:spPr>
          <a:xfrm>
            <a:off x="4731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глотания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3175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помогают оценить качество пищи ещё до её проглатывания. Это важный защитный механизм: организм быстрее распознаёт полезную, привычную или потенциально опасную еду.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73175" y="2151037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выбор пищи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06263" y="2434639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пища приятна на вкус, слюноотделение усиливается. Благодаря этому пища лучше смачивается, быстрее формируется комок и легче запускается дальнейшее пищеварение.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406275" y="2151249"/>
            <a:ext cx="2355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усиливает слюноотделение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06263" y="3983700"/>
            <a:ext cx="23556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вкус, слюна и глотание работают как единая система. Они одновременно оценивают пищу, подготавливают её и обеспечивают безопасное продвижение дальше.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406275" y="3700099"/>
            <a:ext cx="2355600" cy="2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Вкус, слюноотделение и глотание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раздела — одна логика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темы объединяет общий биологический подход: сначала нужно выделить признаки и сопоставить их, а затем проследить последовательность процессов. Именно так строится точный вывод в науке.
</a:t>
            </a:r>
            <a:endParaRPr lang="en-US" sz="15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2026-07-26T12:58:27Z</dcterms:created>
  <dcterms:modified xsi:type="dcterms:W3CDTF">2026-07-26T12:58:27Z</dcterms:modified>
</cp:coreProperties>
</file>