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текст: повествование, описание, рассуждение
</a:t>
            </a:r>
            <a:endParaRPr lang="en-US" sz="3699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речи помогают строить текст понятно и выразительно.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типы речи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типов текста помогает лучше читать учебник, точнее отвечать устно и увереннее писать сочинения, изложения и пересказы. Когда ты знаешь, зачем создан текст, легче выбрать нужные слова и построить мысль без путаницы.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связного текста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предложения в тексте должны быть объединены общей темой. Тогда читатель легко понимает, о чём идёт речь и как связаны между собой части высказывания.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основная мысль: она показывает, что именно хотел сообщить автор. Без неё текст превращается в набор отдельных предложений без ясного смысла.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создают повторы, местоимения, союзы и логичный порядок абзацев. Они помогают мыслям двигаться последовательно и делают чтение удобным.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тип речи по главным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идти от темы текста к его цели и ключевым особенностям.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Повествование: рассказ о событиях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показывает, как одно событие сменяет другое. Читатель видит начало, развитие действия и конец, поэтому легко следит за ходом событий.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повествование особенным
</a:t>
            </a:r>
            <a:endParaRPr lang="en-US" sz="1728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речи встречается в рассказах о школьном дне, в сказках и историях из жизни. Он особенно удобен, когда важно передать последовательность происшествий.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его в жизни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признаки повествования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часто используются глаголы, которые называют движение и поступки. Именно они показывают, что происходит с героями или предметами в каждый момент текста.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событий
</a:t>
            </a:r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сначала, потом, затем, вскоре помогают выстроить события по порядку. Они подсказывают читателю, что произошло раньше и что случилось позже.
</a:t>
            </a:r>
            <a:endParaRPr lang="en-US" sz="150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таком тексте обычно идут одно за другим без резких скачков. Благодаря этому история воспринимается как единая цепочка событий.
</a:t>
            </a:r>
            <a:endParaRPr lang="en-US" sz="1412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вдруг часто помогает показать смену ситуации или неожиданный момент. Оно делает повествование живым и помогает выделить главное событие.
</a:t>
            </a:r>
            <a:endParaRPr lang="en-US" sz="145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речи в сравнении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трёх типов речи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чем отличаются основные типы текста.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типа речи своя задача, поэтому и слова в них выбираются по-разному.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Описание: словесная картина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представить предмет, человека, место или явление так, будто мы видим его перед собой. В нём важны детали, которые создают точный и яркий образ.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признаки: цвет, форма, размер, звук, запах, настроение и общее впечатление. Именно они делают текст не просто информативным, а выразительным.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часто используются прилагательные, существительные и сравнения. Они позволяют назвать особенности объекта и показать, чем он отличается от других.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не рассказывает о развитии событий. Его цель — остановить взгляд на одном объекте и показать его особенности как цельную картину.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описание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обычно называют объект и передают общее впечатление от него. После этого читатель понимает, о чём именно пойдёт речь и на что нужно обратить внимание.
</a:t>
            </a:r>
            <a:endParaRPr lang="en-US" sz="1712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описание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перечисляет детали и признаки, подбирая точные слова и сравнения. В конце появляется целостный образ, который легко представить и запомнить.
</a:t>
            </a:r>
            <a:endParaRPr lang="en-US" sz="1712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цельный образ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в разных типах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опирается на действия, описание — на признаки, а рассуждение — на слова связи и вывода.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признаков трёх типов речи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Поясняющие слова и примеры помогают понять, какие языковые средства характерны для каждого типа речи.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Рассуждение: мысль, доказательства, вывод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нужно тогда, когда автор хочет не просто сообщить факт, а объяснить свою мысль и убедить читателя. Сначала формулируется тезис — главная идея текста.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приводятся доказательства: примеры, объяснения, факты или сравнения. Они показывают, почему мнение автора можно считать верным и логичным, а не случайным.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делается вывод, который связывает всё сказанное. В рассуждении особенно важны слова потому что, поэтому, значит, во-первых, во-вторых, следовательно.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рассуждения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частей и слова, которые помогают связать их между собой в одном логичном тексте.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21" y="1441511"/>
            <a:ext cx="525900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9706" y="1441586"/>
            <a:ext cx="328687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77" y="1462802"/>
            <a:ext cx="543900" cy="483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абзацы помогают строить текст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 — одна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выделяет в тексте небольшую закончную часть. Он помогает не смешивать сразу несколько мыслей и делает чтение более спокойным, понятным и удобным для восприятия.
</a:t>
            </a:r>
            <a:endParaRPr lang="en-US" sz="1649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абзац — новый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абзац часто начинает новое событие, в описании — новый признак, а в рассуждении — новую мысль, пример или доказательство. Так текст развивается последовательно.
</a:t>
            </a:r>
            <a:endParaRPr lang="en-US" sz="1649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абзацы показывает, где заканчивается одна часть и начинается другая. Благодаря этому легче находить главную мысль, пересказывать текст и писать собственные работы.
</a:t>
            </a:r>
            <a:endParaRPr lang="en-US" sz="154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связности в тексте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выполняют разные задачи: одни сохраняют тему, другие связывают предложения, третьи помогают сделать переход и вывод понятными.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над учебными текстами по русскому языку для 5 класса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языковые средства помогают удерживать тему, соединять части и выстраивать логичный переход от мысли к мысли.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рассказ о событиях неожиданно прерывается длинным описанием без перехода. Текст теряет динамику, и читателю становится трудно понять, что в нём главное.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рассуждении часто забывают о доказательствах: мнение есть, а объяснения нет. Тогда текст звучит как личное высказывание, но не убеждает и не раскрывает мысль.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однообразные слова и нарушенный порядок мыслей. Чтобы текст был ясным, нужно следить за связями между частями и избегать лишних повторов.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смешении типов речи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 пошёл на экскурсию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наш класс вышел к музею, и все сразу оживились. Мы шли по улице, слушали рассказ экскурсовода и удивлялись старинным предметам. В конце дня каждый вспомнил самый интересный момент и поделился впечатлениями.
</a:t>
            </a:r>
            <a:endParaRPr lang="en-US" sz="126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тихий кабинет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светлые стены, большие окна и аккуратные парты. На подоконнике стоят цветы, а на доске — ровные записи. Здесь всегда спокойно, и даже звонок кажется тише, чем в коридоре.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школьные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помогают учиться без ссор и лишнего шума. Если все соблюдают порядок, урок проходит спокойнее, а время используется лучше. Поэтому правила нужны не для строгости, а для общего удобства и уважения.
</a:t>
            </a:r>
            <a:endParaRPr lang="en-US" sz="125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главное в каждом типе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тип речи выбирают по задаче текста: рассказать, представить или объяснить.
</a:t>
            </a:r>
            <a:endParaRPr lang="en-US" sz="169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«Типы речи»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типа речи свой «центр внимания»: в одном важнее действие, в другом — признаки, в третьем — ход мысли и обоснование.
</a:t>
            </a:r>
            <a:endParaRPr lang="en-US" sz="156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текста в учебном задании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тему и главную мысль текста. Подумайте, что автор делает главным: рассказывает о событиях, описывает предмет или объясняет свою позицию.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 на слова в тексте. Глаголы и слова времени чаще указывают на повествование, прилагательные — на описание, а слова потому что, значит, следовательно — на рассуждение.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конец текста: есть ли там вывод, оценка или завершение события. Этот шаг помогает не ошибиться, если в тексте встречаются признаки разных типов речи.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выбору типа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уроков русского языка в 5 классе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подобрать нужный тип речи в зависимости от того, что требуется написать в задании.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понять цель текста, выбрать тип речи становится проще: событие, образ и объяснение требуют разного построения.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речи — три способа строить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Повествование, описание и рассуждение помогают по-разному организовать мысль. Если узнавать их признаки, легче понимать тексты, пересказывать их точно и создавать собственные работы без путаницы.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2026-05-23T00:52:38Z</dcterms:created>
  <dcterms:modified xsi:type="dcterms:W3CDTF">2026-05-23T00:52:38Z</dcterms:modified>
</cp:coreProperties>
</file>