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художественного и разговорного стилей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стили рассказывают об одном и том же событии?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два вида повествования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случай можно рассказать по-разному: ярко и образно или просто и по-деловому. Это помогает точнее понимать тексты и самому говорить уместно.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повествование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герой или ситуация, с которой все начинается. Читатель понимает, где и когда происходит действие.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события сменяют друг друга по времени: что-то происходит, меняется, усложняется. Для связи помогают слова: потом, вдруг, вскоре.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событие заканчивается, и становится ясно, чем все завершилось. В тексте это показывает итог и связь всех частей.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и разговорный стиль: сравнение признаков
</a:t>
            </a:r>
            <a:endParaRPr lang="en-US" sz="215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два стиля по-разному строят повествование и зачем они нужны.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делает рассказ выразительным, а разговорный — живым и естественным.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повествование: образность и выразительность
</a:t>
            </a:r>
            <a:endParaRPr lang="en-US" sz="1716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слова и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не просто сообщает событие, а рисует его словами. Эпитеты, сравнения и метафоры помогают увидеть картину и почувствовать ее настроение.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подробно описывать место, героя и его переживания. Благодаря этому повествование становится выразительным, а читатель сильнее сопереживает событиям.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средства не только украшают текст, но и помогают передать настроение, темп события и отношение автора к происходящему.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чаще создают художественное повествование
</a:t>
            </a:r>
            <a:endParaRPr lang="en-US" sz="212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образность создают эпитеты и сравнения; они сильнее всего помогают увидеть и почувствовать событие.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75" y="1614391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87" y="2774971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2975" y="3955771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художественного повествования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рассказ обычно точно и подробно обозначает, где и когда происходит действие. Это помогает создать атмосферу и сделать сцену наглядной.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место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передают движение событий и делают его заметным: не просто «шел», а «побежал», «засверкал», «зашумел». Так текст звучит живее.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глаголы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повествовании важно показать чувства героя и изменение его состояния. Иногда короткая фраза передает напряжение, а длинная — спокойное развитие.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настроение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повествование: живость и простота
</a:t>
            </a:r>
            <a:endParaRPr lang="en-US" sz="2153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повествование похоже на обычный разговор: в нем часто звучат простые слова, короткие фразы, обращения и реплики. Оно помогает быстро сообщить главное и сразу вызвать отклик собеседника.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стиль особенно заметен в диалогах, переписке и бытовых рассказах. Вопросы, восклицания и неполные предложения делают речь естественной, будто она звучит прямо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разговорное повествование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живом общении сообщение о событии превращается в короткий диалог.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часто встречаются частицы, междометия и обращения: ну, ой, вот, давай. Они помогают передать живую реакцию говорящего и его отношение к событию.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обычно короткие, а иногда даже обрываются на полуслове. Смысл становится понятен из интонации, пауз и ситуации общения, а не только из самих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называют простые и быстрые действия: пришел, сказал, увидел, побежал. Такой выбор делает рассказ понятным, легким и близким к устной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разговорного повествования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средства часто работают вместе и усиливают образ, а в разговорном помогают быстро передать мысль и реакцию собеседника.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двух стилей в сравнении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стиль опирается на образность, разговорный — на естественность и быстроту общения.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грамматика; учебные примеры, без количественных данных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языковых признаков в двух стилях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тексты и примеры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и тот же признак речи меняется в зависимости от стиля.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передать по-разному: художественно или по-обычному, в зависимости от задачи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диалога в художественном и разговорном повествовании
</a:t>
            </a:r>
            <a:endParaRPr lang="en-US" sz="1713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 диалог помогает раскрыть характер героя: по словам, паузам и ответам видно, как он думает, чувствует и относится к другим персонажам.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делает сцену динамичнее и помогает быстрее продвигать сюжет, потому что читатель сразу слышит живую речь и замечает перемены в настроении героев.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стиле диалог — основная форма общения. Через реплики люди уточняют информацию, задают вопросы, соглашаются, спорят и мгновенно реагируют на событие.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стилях важны интонация, восклицания, вопросы и ответы: именно они передают эмоции и делают речь понятной и естественной.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становится понятным, когда события расположены по порядку: сначала, затем, потом, наконец. Эти слова помогают читателю или слушателю не потерять ход истории.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стиле такая последовательность усиливает сюжет и напряжение, а в разговорном — делает сообщение коротким, ясным и удобным для быстрого восприятия.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и последовательность создают ясный рассказ
</a:t>
            </a:r>
            <a:endParaRPr lang="en-US" sz="18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стилях эти части сохраняются, но в разговорном пересказе они обычно выражены кратко и без подробностей.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повествовательного текста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повествования строится от начала к завершению; кульминация всегда является самым напряжённым моментом.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текста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варианте событие описывается подробнее: автор добавляет детали, цвет, настроение и выразительные прилагательные, чтобы читатель ярче представил картину.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разговорном варианте главное сообщение звучит короче: обычно называются только факт, реакция и результат, без лишних описаний и длинных пояснений.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заметно в словах и построении фраз: художественная речь чаще использует образные глаголы и сравнения, а разговорная — простые обращения и короткие предложения.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и тот же случай звучит по-разному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пересказ выглядит неудачно, если в него попадают слишком торжественные или сложные книжные слова: речь перестаёт звучать естественно и теряет простоту.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смешении стилей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становится беднее, когда в нём слишком много сухих бытовых фраз: они не создают образ и ослабляют выразительность.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нарушить порядок событий. Тогда читателю трудно понять, что произошло раньше, а что стало следствием следующего действия.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сохраняет стиль, цель и последовательность: именно это делает повествование понятным, точным и 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распознавание стиля по примерам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стиль по слову или фразе и по его языковому признаку.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слова и детали указывают на художественный стиль, а короткие реплики, вопросы и частицы — на разговорный.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оба вида повествования в жизни и учебе
</a:t>
            </a:r>
            <a:endParaRPr lang="en-US" sz="1868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повествование помогает рассказывать о событиях дома, в школе и среди друзей, быстро сообщать новости и делиться впечатлениями без лишних подробностей.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Повседневное общение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повествование делает сказки, рассказы и повести яркими, помогает представить героев, место действия и настроение, а также заметить авторское отношение.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литературы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стиля нужны, когда приходится пересказывать текст, отвечать у доски или объяснять событие: важно выбрать уместные слова и сохранить ясную последовательность.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 ответ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эти различия учат точнее строить высказывание, не смешивать книжные и разговорные слова и писать в соответствии с задачей речи.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Сочинение и урок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Повествование: когда важен стиль, а когда — живая речь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повествование создаёт образ и настроение, а разговорное помогает быстро и естественно передать событие. Понимание различий делает речь точнее, а тексты — выразительнее.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2026-05-23T08:43:45Z</dcterms:created>
  <dcterms:modified xsi:type="dcterms:W3CDTF">2026-05-23T08:43:45Z</dcterms:modified>
</cp:coreProperties>
</file>