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image" Target="../media/image-11-15.png"/><Relationship Id="rId16" Type="http://schemas.openxmlformats.org/officeDocument/2006/relationships/image" Target="../media/image-11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в Британии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Футбол, регби, крикет и теннис формируют спортивный характер Британии.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Британии спорт — это не только соревнования, но и школьные уроки, клубы, местные команды и давние традиции. Каждая часть страны любит свои игры по-своему, и именно это делает спортивную карту особенно интересной.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спорт: традиции и характер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Футбол: игра, которую знает весь мир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футбол в Британии вырос из школьных и городских игр. В 1863 году в Лондоне были приняты первые единые правила, и именно они помогли сделать игру понятной для всей страны.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без пауз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футбол остаётся самым массовым спортом. Осенние, зимние и весенние матчи идут почти без перерыва, а клубные встречи собирают полные стадионы и миллионы зрителей у экранов.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Клубы и болельщики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Британии футбольные клубы связаны с городами и районами. Поэтому болельщики часто поддерживают команду всей семьёй и следят за ней годами, а не только во время крупных турниров.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игры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известен простыми правилами и очень высокой скоростью игры. Но за этой простотой скрываются тактика, командное взаимодействие и умение быстро принимать решения на поле.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четыре страны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часто ассоциируется с футболом и крикетом: именно здесь эти виды спорта особенно заметны в школьной и клубной жизни, а также на крупных стадионах и полях.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Шотландия известна сильными футбольными и регбийными традициями. В спортивной культуре страны важны местные клубы, соперничество команд и поддержка болельщиков на домашних аренах.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Уэльс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Уэльс особенно славится регби. Этот вид спорта здесь воспринимается как часть национальной гордости, а матчи часто превращаются в крупные события для всей страны.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Ирландия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Ирландия делает ставку на футбол и местные спортивные сообщества. Здесь особенно заметна роль районных клубов, где спорт помогает объединять детей, семьи и соседей.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играют в Британии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помогает понять, почему британский спорт так удобно встроен в школьную и клубную жизнь.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и регби занимают большую часть учебного года, а крикет и Wimbledon приходятся на лето.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особенности спортивного календаря Британии
</a:t>
            </a:r>
            <a:endParaRPr lang="en-US" sz="13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P.E. и спортивные секции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0150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P.E.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P.E. школьники развивают выносливость, координацию и умение работать в команде. Такие занятия помогают попробовать разные движения и понять, какой вид спорта подходит лучше всего.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27934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клубы дают детям возможность играть с ровесниками и учиться у тренеров. Это важный шаг от школьных занятий к более серьёзным тренировкам и соревнованиям.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0150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Секции 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часто предлагают не один, а несколько спортивных кружков после занятий. Здесь можно перейти от простых упражнений к командным играм и начать тренироваться регулярно.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727934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выбору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такому пути спорт становится привычкой, а не редким событием. Ребёнок может выбрать футбол, регби, теннис или лёгкую атлетику и развиваться постепенно.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Регби: сила, скорость и стратегия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Rugby union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Rugby union чаще всего видят в школах и клубах. В этой версии игры больше игроков на поле, поэтому особенно важны построение атаки, поддержка партнёров и дисциплина.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 назад и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обеих версиях нельзя просто передавать мяч вперёд руками. Поэтому команда должна двигаться согласованно, выбирать удобный момент для атаки и защищать свою половину поля.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Rugby league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Rugby league сильнее связан с севером Англии. Эта игра тоже требует силы и скорости, но отличается собственными правилами и более быстрым темпом розыгрышей.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 команду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Регби ценят за сочетание контакта и стратегии. Здесь важно не только быть сильным, но и вовремя поддержать партнёра, занять позицию и набрать очки всей командой.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паса к очкам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шаги игры в rugby union и способы набора очков.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Крикет: летняя классика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атмосфера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Крикет особенно любят летом, когда поля покрыты травой, а матчи проходят на свежем воздухе. Для игры нужны точность, терпение и умение ждать подходящего момента для удара.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Тактика и расчёт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крикете важны не только удары битой, но и подача, защита поля и точный расчёт. Команды постоянно думают о следующем ходе и меняют тактику по ходу встречи.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игра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матч может длиться очень долго. В тестовом формате игра растягивается на несколько дней, поэтому крикет требует от игроков выносливости и спокойствия, а не только силы.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форма и аккуратные поля стали частью образа британского крикета. Этот вид спорта часто воспринимают как спокойный, но на самом деле он очень требователен к вниманию и дисциплине.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Теннисный символ Британии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Лондон и Wimbledon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лето Лондон на две недели становится центром мирового тенниса. Травяные корты, белая форма и строгий порядок матчей делают Wimbledon особенным даже для тех, кто обычно не следит за спортом.
</a:t>
            </a:r>
            <a:endParaRPr lang="en-US" sz="93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на корте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ценят не только игру, но и атмосферу. Зрители ждут клубнику со сливками, а спортсмены выходят на корт, где традиции почти так же важны, как подача и точность ударов.
</a:t>
            </a:r>
            <a:endParaRPr lang="en-US" sz="102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британского тенниса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Wimbledon входит в число четырёх турниров Большого шлема и остаётся самым известным травяным соревнованием в теннисе. Для Британии это не просто турнир, а символ спортивного лета и уважения к истории.
</a:t>
            </a:r>
            <a:endParaRPr lang="en-US" sz="93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738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12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3975" y="1526101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68425" y="1526101"/>
            <a:ext cx="391500" cy="31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960650" y="1526101"/>
            <a:ext cx="391500" cy="3132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удивляет в британском спорте
</a:t>
            </a:r>
            <a:endParaRPr lang="en-US" sz="2800" dirty="0"/>
          </a:p>
        </p:txBody>
      </p:sp>
      <p:sp>
        <p:nvSpPr>
          <p:cNvPr id="1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278542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Футбольная страсть
</a:t>
            </a:r>
            <a:pPr algn="ctr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в Британии — не просто игра, а массовое увлечение: на матчи приходят десятки тысяч зрителей, а обсуждение результатов идёт в школах, семьях и на работе.
</a:t>
            </a:r>
            <a:endParaRPr lang="en-US" sz="1054" dirty="0"/>
          </a:p>
        </p:txBody>
      </p:sp>
      <p:sp>
        <p:nvSpPr>
          <p:cNvPr id="21" name="Text 3"/>
          <p:cNvSpPr txBox="1"/>
          <p:nvPr/>
        </p:nvSpPr>
        <p:spPr>
          <a:xfrm>
            <a:off x="3863017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игра
</a:t>
            </a:r>
            <a:pPr algn="ctr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Крикетные матчи в тестовом формате могут продолжаться до пяти дней. Для зрителей это кажется необычным, но именно так видны терпение, точность и стратегия.
</a:t>
            </a:r>
            <a:endParaRPr lang="en-US" sz="1110" dirty="0"/>
          </a:p>
        </p:txBody>
      </p:sp>
      <p:sp>
        <p:nvSpPr>
          <p:cNvPr id="22" name="Text 4"/>
          <p:cNvSpPr txBox="1"/>
          <p:nvPr/>
        </p:nvSpPr>
        <p:spPr>
          <a:xfrm>
            <a:off x="207077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теннисной традиции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Уимблдон сразу узнаётся по травяным кортам и белой форме игроков. Именно поэтому его часто называют самым символичным теннисным турниром Британии.
</a:t>
            </a:r>
            <a:endParaRPr lang="en-US" sz="1041" dirty="0"/>
          </a:p>
        </p:txBody>
      </p:sp>
      <p:sp>
        <p:nvSpPr>
          <p:cNvPr id="23" name="Text 5"/>
          <p:cNvSpPr txBox="1"/>
          <p:nvPr/>
        </p:nvSpPr>
        <p:spPr>
          <a:xfrm>
            <a:off x="565522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в расписании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уроках P.E. спорт часто обязателен, поэтому дети знакомятся с разными видами игры с ранних лет и пробуют себя в команде и индивидуально.
</a:t>
            </a:r>
            <a:endParaRPr lang="en-US" sz="1114" dirty="0"/>
          </a:p>
        </p:txBody>
      </p:sp>
      <p:sp>
        <p:nvSpPr>
          <p:cNvPr id="24" name="Text 6"/>
          <p:cNvSpPr txBox="1"/>
          <p:nvPr/>
        </p:nvSpPr>
        <p:spPr>
          <a:xfrm>
            <a:off x="7447454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вида регби
</a:t>
            </a:r>
            <a:pPr algn="ctr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Rugby union и rugby league похожи внешне, но это разные игры с разными правилами и традициями. Для Британии это важная спортивная особенность.
</a:t>
            </a:r>
            <a:endParaRPr lang="en-US" sz="111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атлетика: от школы до Олимпиады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Основа подготовки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атлетика помогает развивать базовые качества, которые нужны почти в любом спорте: быстроту, координацию, силу и выносливость. Поэтому её любят и в школах, и на стадионах.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Школьный и взрослый спорт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Бег, прыжки и метания подходят для разных возрастов. Школьные старты дают первый опыт соревнования, а крупные турниры показывают, как высоко можно поднять уровень мастерства.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Team GB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легкоатлеты выступают под флагом Team GB на Олимпийских играх. Это объединяет спортсменов из разных частей страны и делает команду заметной на мировой арене.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Путь к медалям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Медали в беге, прыжках и эстафетах напоминают, что успех в лёгкой атлетике зависит не только от таланта, но и от постоянных тренировок и дисциплины.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Мотоспорт в британской культуре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Трассы и зрители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автодромы и городские трассы собирают тысячи зрителей. Здесь ценят не только скорость, но и атмосферу соревнования, где важны точность пилотирования и выдержка команды.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Гонки высокого уровня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автоспорту поддерживают известные серии и национальные этапы. Для многих болельщиков это возможность увидеть, как сочетаются риск, мастерство и строгие правила безопасности.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 центре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Мотоспорт связан с инженерией: болиды, настройки и стратегия пит-стопов требуют точной работы специалистов. Поэтому гонки часто называют соревнованием не только пилотов, но и технологий.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спортивной сцены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Британии мотоспорт стал частью современной спортивной культуры. Он привлекает тех, кому нравятся скорость, командная координация и соревновательный характер больших спортивных событий.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30625"/>
            <a:ext cx="4392900" cy="1750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соревнования Британии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соревнования показывают, как британский спорт соединяет местные традиции, национальную гордость и мировую известность.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заметные события охватывают и национальные, и международные форматы: от традиционного Wimbledon до Олимпиады и футбольных кубков.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Общедоступные сведения о спортивных соревнованиях Великобритании, без указания даты
</a:t>
            </a:r>
            <a:endParaRPr lang="en-US" sz="121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местная идентичность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634750" y="996700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 как символ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клубы в Британии тесно связаны с конкретным городом или районом. Поэтому болельщики воспринимают команду как часть собственной истории, а не только как участников турнира.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34750" y="2213149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болельщиков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команды часто передаётся в семье из поколения в поколение. Матчи становятся поводом встретиться, обсудить игру и почувствовать себя частью большого сообщества.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34750" y="3431238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дерби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Дерби между соседними клубами особенно напряжённые, потому что в них смешиваются спорт, местное соперничество и сильные эмоции. Для города такой матч иногда важнее обычной встречи.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спорт доступным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0150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Доступная площадка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Инклюзивный спорт начинается с удобной среды: пандусов, доступных входов и понятной навигации. Когда площадка безопасна, участвовать могут больше детей, независимо от физических особенностей.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27934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Паралимпийский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Паралимпийские дисциплины показывают, что спорт открыт для разных возможностей. Они развивают силу характера, уважение к сопернику и интерес к соревнованию на равных условиях.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0150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Адаптированные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школах и клубах правила можно упрощать: уменьшать дистанции, использовать более лёгкий инвентарь или менять формат игры. Это помогает каждому почувствовать успех и прогресс.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727934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Роли для каждого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роли тоже можно распределять по-разному: кто-то лучше двигается, кто-то точнее передаёт мяч, а кто-то поддерживает тактику. Так участие становится доступным и значимым.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британского спорта показывает, как из местных правил и школьных игр выросла большая спортивная культура, известная далеко за пределами страны.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усиливал следующий: правила, турниры, школьный спорт, Олимпиада и современная медиасреда сделали спорт частью повседневной жизни.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даты: 1863 — FA; 1877 — Wimbledon; 2012 — Олимпийские игры в Лондоне
</a:t>
            </a:r>
            <a:endParaRPr lang="en-US" sz="13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5649" y="1114773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86351" y="1114773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6229" y="3528401"/>
            <a:ext cx="391500" cy="313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44949" y="2596623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627963" y="2593023"/>
            <a:ext cx="348862" cy="3987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Подумай, что тебе ближе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458425" y="101742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подходит тем, кто любит скорость, движение и командную игру. В Британии его ценят за простые правила, большие стадионы и очень сильную поддержку болельщиков.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6008825" y="101742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Регби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Регби выбирают те, кому нравятся стратегия, смелость и чёткая командная работа. Игра требует силы, но не меньше — умения быстро принимать решения.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Теннис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Теннис нравится тем, кто любит индивидуальный поединок и быстрые розыгрыши. В Британии его особенно связывают с Уимблдоном и травяными кортами.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257725" y="249927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Крикет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Крикет подойдёт терпеливым игрокам, которым важны точность и умение ждать момент. Это спорт, где многое решают концентрация и тактическое мышление.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229118" y="249927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атлетика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атлетика хороша для тех, кто хочет проверять себя в беге, прыжках и метаниях. Она развивает выносливость и помогает начать путь в спорте.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спорт в Британии особенным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Основа из 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в Британии держится на прочной основе: школьные занятия, клубы по месту жительства и любимые соревнования создают привычку заниматься и болеть с раннего возраста.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Четыре страны — четыре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Англия, Шотландия, Уэльс и Северная Ирландия по-разному любят и развивают игры, поэтому спортивная карта страны получается разнообразной и очень живой.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Особый характер игр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и регби особенно хорошо показывают британскую спортивную культуру: здесь важны не только результат, но и история, правила, болельщики и местная гордость.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Спорт, который объединяет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в Британии — это не только победы, но и традиции, школьные занятия, клубная жизнь и большие турниры. Подумайте: какой вид спорта вам ближе и почему?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2026-07-25T15:51:11Z</dcterms:created>
  <dcterms:modified xsi:type="dcterms:W3CDTF">2026-07-25T15:51:11Z</dcterms:modified>
</cp:coreProperties>
</file>