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равновозможных событий
</a:t>
            </a:r>
            <a:endParaRPr lang="en-US" sz="3134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Изучаем, как считать шансы в простых случайных опытах.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опирается на дроби, проценты и таблицы. На этой теме удобно учиться сравнивать шансы, читать данные и переходить от простых опытов к более сложным моделям случайности.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тема связана с алгеброй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Случайный опыт, исход и событие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506942"/>
            <a:ext cx="7355700" cy="3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действие, результат которого нельзя предсказать заранее точно. Даже если условия одинаковые, в каждом отдельном опыте возможен разный итог, и именно это делает задачу вероятностной.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1222242"/>
            <a:ext cx="73557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Случайный опыт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2596696"/>
            <a:ext cx="7355700" cy="3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 — один конкретный результат опыта. У броска игрального кубика исходами считаются числа от 1 до 6, потому что каждый из них может выпасть отдельно.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2311996"/>
            <a:ext cx="73557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
</a:t>
            </a:r>
            <a:endParaRPr lang="en-US" sz="1400" dirty="0"/>
          </a:p>
        </p:txBody>
      </p:sp>
      <p:sp>
        <p:nvSpPr>
          <p:cNvPr id="11" name="Text 6"/>
          <p:cNvSpPr txBox="1"/>
          <p:nvPr/>
        </p:nvSpPr>
        <p:spPr>
          <a:xfrm>
            <a:off x="270000" y="3686450"/>
            <a:ext cx="7355700" cy="3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 объединяет один или несколько исходов. Например, при броске кубика событием может быть выпадение чётного числа или числа больше четырёх, то есть сразу нескольких вариантов результата.
</a:t>
            </a:r>
            <a:endParaRPr lang="en-US" sz="1100" dirty="0"/>
          </a:p>
        </p:txBody>
      </p:sp>
      <p:sp>
        <p:nvSpPr>
          <p:cNvPr id="12" name="Text 7"/>
          <p:cNvSpPr txBox="1"/>
          <p:nvPr/>
        </p:nvSpPr>
        <p:spPr>
          <a:xfrm>
            <a:off x="270000" y="3401750"/>
            <a:ext cx="73557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Равновозможные исходы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270625" y="2592950"/>
            <a:ext cx="2545200" cy="11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Равновозможными называют исходы, которые имеют одинаковую вероятность. Если устройство или правила опыта не дают преимуществ ни одному варианту, все исходы считаются равноправными.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624" y="2254700"/>
            <a:ext cx="2545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шансы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28750" y="2592950"/>
            <a:ext cx="2545200" cy="11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Равновозможность зависит от одинаковых условий выбора, а не от внешнего вида предметов. Если условия равны, то и вероятность каждого исхода одинакова.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328749" y="2254700"/>
            <a:ext cx="2545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означает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3299688" y="2592950"/>
            <a:ext cx="2545200" cy="11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честной монеты орёл и решка равновозможны. У честного шестигранного кубика каждое число от 1 до 6 тоже имеет одинаковый шанс появления.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3299687" y="2254700"/>
            <a:ext cx="2545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жизни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равных шансов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«вероятность равновозможных событий»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шансы распределены одинаково внутри одной ситуации: каждый исход получает свою долю без преимущества.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число равных вариантов, тем меньше доля каждого отдельного исхода.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не бывает меньше нуля и больше единицы. Ноль означает невозможное событие, а единица — достоверное.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0–1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в этом промежутке лежит любая вероятность.
</a:t>
            </a:r>
            <a:endParaRPr lang="en-US" sz="48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вероятности для равновозможных событий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300" y="1714961"/>
            <a:ext cx="4514400" cy="16464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вычисления вероятности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находят вероятность через отношение благоприятных исходов к общему числу исходов.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важны два числа: сколько исходов подходит и сколько всего исходов возможно.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02497"/>
            <a:ext cx="8604000" cy="19913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Монета как модель вероятности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97325" y="3397700"/>
            <a:ext cx="25422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исхода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97325" y="3653075"/>
            <a:ext cx="2542200" cy="9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честной монеты есть только два возможных результата: орёл и решка. Оба исхода равновозможны, поэтому каждый из них имеет вероятность ½, то есть 50%.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90275" y="3397700"/>
            <a:ext cx="25422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испытаний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6190275" y="3653075"/>
            <a:ext cx="2542200" cy="9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бросать монету много раз, число орлов и решек обычно становится ближе друг к другу. Это помогает увидеть связь между теорией вероятности и наблюдениями.
</a:t>
            </a:r>
            <a:endParaRPr lang="en-US" sz="1000" dirty="0"/>
          </a:p>
        </p:txBody>
      </p:sp>
      <p:sp>
        <p:nvSpPr>
          <p:cNvPr id="11" name="Text 6"/>
          <p:cNvSpPr txBox="1"/>
          <p:nvPr/>
        </p:nvSpPr>
        <p:spPr>
          <a:xfrm>
            <a:off x="3293800" y="3397700"/>
            <a:ext cx="25422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бросок
</a:t>
            </a:r>
            <a:endParaRPr lang="en-US" sz="1200" dirty="0"/>
          </a:p>
        </p:txBody>
      </p:sp>
      <p:sp>
        <p:nvSpPr>
          <p:cNvPr id="12" name="Text 7"/>
          <p:cNvSpPr txBox="1"/>
          <p:nvPr/>
        </p:nvSpPr>
        <p:spPr>
          <a:xfrm>
            <a:off x="3293800" y="3653075"/>
            <a:ext cx="2542200" cy="9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отдельном броске заранее нельзя узнать результат. Монета не «помнит» предыдущие броски, поэтому каждый новый опыт рассматривается как самостоятельный случай.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задачи на вероятность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равновозможных случаев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310400"/>
            <a:ext cx="59229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Теоретическая вероятность и относительная частота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3DF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07318" y="1541027"/>
            <a:ext cx="58410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опыта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707318" y="1822700"/>
            <a:ext cx="58410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Теоретическая вероятность показывает, насколько вероятно событие ещё до проведения опыта. Она основана на модели ситуации и на подсчёте всех равновозможных исходов.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07318" y="2605777"/>
            <a:ext cx="58410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серии испытаний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07318" y="2887450"/>
            <a:ext cx="58410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Относительная частота показывает, как часто событие действительно произошло. Она равна отношению числа удачных опытов к общему числу всех испытаний.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707318" y="3670527"/>
            <a:ext cx="58410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они сближаются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707318" y="3952200"/>
            <a:ext cx="58410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повторять опыт много раз в одинаковых условиях, случайные колебания уменьшаются. Поэтому относительная частота обычно всё больше приближается к теоретической вероятности.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частота приближается к вероятности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для демонстрации закона больших чисел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малом числе испытаний отклонения заметны, но при увеличении серии бросков результаты становятся стабильнее.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колеблется вокруг 0,5 и при большом числе опытов всё ближе к теоретической вероятности.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записи вероятности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506942"/>
            <a:ext cx="7355700" cy="3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удобно записывать в виде дроби, когда нужно показать отношение благоприятных исходов к общему числу возможных исходов. Такой вид сразу отражает структуру решения.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1222242"/>
            <a:ext cx="73557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Дробь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2596696"/>
            <a:ext cx="7355700" cy="3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Десятичная дробь помогает быстро сравнивать вероятности между собой и использовать калькулятор или таблицу. Этот формат особенно удобен при работе с измерениями и графиками.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2311996"/>
            <a:ext cx="73557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Десятичная запись
</a:t>
            </a:r>
            <a:endParaRPr lang="en-US" sz="1400" dirty="0"/>
          </a:p>
        </p:txBody>
      </p:sp>
      <p:sp>
        <p:nvSpPr>
          <p:cNvPr id="11" name="Text 6"/>
          <p:cNvSpPr txBox="1"/>
          <p:nvPr/>
        </p:nvSpPr>
        <p:spPr>
          <a:xfrm>
            <a:off x="270000" y="3686450"/>
            <a:ext cx="7355700" cy="3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Проценты делают ответ наглядным и понятным в повседневной речи. Запись в процентах удобно использовать, если требуется показать долю от целого или объяснить шанс простыми словами.
</a:t>
            </a:r>
            <a:endParaRPr lang="en-US" sz="1100" dirty="0"/>
          </a:p>
        </p:txBody>
      </p:sp>
      <p:sp>
        <p:nvSpPr>
          <p:cNvPr id="12" name="Text 7"/>
          <p:cNvSpPr txBox="1"/>
          <p:nvPr/>
        </p:nvSpPr>
        <p:spPr>
          <a:xfrm>
            <a:off x="270000" y="3401750"/>
            <a:ext cx="73557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Проценты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35218" y="1340425"/>
            <a:ext cx="5273565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дробей в десятичные дроби и проценты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преобразования дробей, десятичных дробей и процентов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вероятность может иметь несколько равных записей. Таблица показывает, как дробь переводится в десятичную форму и проценты.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записи не меняют саму вероятность: меняется только форма представления. Это помогает выбирать удобный формат для конкретной задачи.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задачах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делать вывод только потому, что один вариант кажется более заметным или привычным. В равновозможной ситуации внешнее впечатление не влияет на вероятность.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Считают по впечатлению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468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забывают учесть все варианты результата опыта. Если не перечислить полный набор исходов, отношение m/n получится неверным и ответ окажется ошибочным.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468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Пропускают исходы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666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Равновозможные и неравновозможные ситуации решаются по-разному. Сначала нужно понять, одинаковы ли шансы у всех исходов, а уже потом применять формулу.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666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типы случаев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6864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опыт не доказывает закономерность. Для проверки вероятности нужно рассматривать модель целиком или анализировать серию повторений, а не случайный единичный результат.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864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Делают вывод по одному разу
</a:t>
            </a:r>
            <a:endParaRPr lang="en-US" sz="112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236"/>
            <a:ext cx="4367247" cy="22134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1293" y="1149150"/>
            <a:ext cx="4318616" cy="2243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Мешок с неравным составом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мешке лежат три красных шара и один синий. При случайном выборе красный шар будет появляться чаще, потому что таких шаров больше. Здесь шансы различаются из-за состава набора, а не из-за внешнего вида предметов.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5129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условия — равные шансы
</a:t>
            </a:r>
            <a:pPr algn="l" indent="0" marL="0">
              <a:lnSpc>
                <a:spcPct val="115000"/>
              </a:lnSpc>
              <a:buNone/>
            </a:pPr>
            <a:r>
              <a:rPr lang="en-US" sz="12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другом мешке два красных и два синих шара одинакового размера, формы и материала, каждый цвет имеет равные шансы. В этом случае равновозможность определяется не цветом, а одинаковыми условиями выбора и одинаковым количеством предметов.
</a:t>
            </a:r>
            <a:endParaRPr lang="en-US" sz="1175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исходы не равновозможны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вероятностей в разных ситуациях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рассчитаны по формуле P = m/n на основе условий задачи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простых моделях шансы могут отличаться в несколько раз, если меняется число благоприятных исходов.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вероятность у события с четырьмя благоприятными исходами, наименьшая — у события с одним исходом из шести.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текстовой задачи на вероятность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решении задач на равновозможные исходы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9475" y="1232233"/>
            <a:ext cx="318300" cy="254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0050" y="1225603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4675" y="3638866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0050" y="3638866"/>
            <a:ext cx="267900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81419" y="2447589"/>
            <a:ext cx="234413" cy="2679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вероятности
</a:t>
            </a:r>
            <a:endParaRPr lang="en-US" sz="2600" dirty="0"/>
          </a:p>
        </p:txBody>
      </p:sp>
      <p:sp>
        <p:nvSpPr>
          <p:cNvPr id="15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251675" y="1645281"/>
            <a:ext cx="4168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помогает честно распределять очередность, выбирать случайного участника и оценивать шансы в играх с кубиком, картами или жетонами.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781700" y="1177150"/>
            <a:ext cx="3638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 жеребьёвка
</a:t>
            </a:r>
            <a:endParaRPr lang="en-US" sz="1100" dirty="0"/>
          </a:p>
        </p:txBody>
      </p:sp>
      <p:sp>
        <p:nvSpPr>
          <p:cNvPr id="18" name="Text 4"/>
          <p:cNvSpPr txBox="1"/>
          <p:nvPr/>
        </p:nvSpPr>
        <p:spPr>
          <a:xfrm>
            <a:off x="4641600" y="1645225"/>
            <a:ext cx="4168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статистике вероятностные идеи помогают читать таблицы, сравнивать результаты и понимать, насколько часто событие встречается в серии наблюдений.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5207075" y="1177150"/>
            <a:ext cx="3432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данными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251725" y="4061249"/>
            <a:ext cx="41277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нужна, чтобы сравнивать возможные последствия и принимать более взвешенные решения в ситуациях неопределённости.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781700" y="3593175"/>
            <a:ext cx="3597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риска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4641600" y="4061249"/>
            <a:ext cx="42153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математике она связывает дроби, проценты и таблицы, а также учит объяснять ответ не только вычислением, но и смыслом результата.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5207075" y="3593175"/>
            <a:ext cx="3638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задачи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251725" y="2869974"/>
            <a:ext cx="85407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науке и технике вероятностные модели описывают случайные процессы, когда точный результат заранее неизвестен, но можно оценить его шанс.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781700" y="2401911"/>
            <a:ext cx="801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18131" y="1576525"/>
            <a:ext cx="4388738" cy="1923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 по теме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Каждую задачу удобно решать по одной и той же схеме: найти все исходы, выделить благоприятные и записать вероятность.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решение строится одинаково: сначала считают общее число исходов, затем благоприятные и только после этого находят вероятность.
</a:t>
            </a:r>
            <a:endParaRPr lang="en-US" sz="1077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составлены по правилам вычисления вероятности равновозможных событий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Равновозможные события имеют одинаковые шансы, а их вероятность находят по формуле P = m/n. Умение переводить ответ в дробь, десятичную запись и проценты делает решения понятными и удобными.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2026-05-30T02:25:50Z</dcterms:created>
  <dcterms:modified xsi:type="dcterms:W3CDTF">2026-05-30T02:25:50Z</dcterms:modified>
</cp:coreProperties>
</file>