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(Мятликовые) — вклад в развитие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питают миллиарды людей, сыграв ключевую роль в развитии цивилизаций.
</a:t>
            </a:r>
            <a:endParaRPr lang="en-US" sz="306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злаков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впервые возделывались около 10 000 лет назад в Плодородном полумесяце. Их культивация привела к созданию запасов и развитию сельских обществ, став основой первых государств и экономик.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Пшеница: одна из древнейших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широко распространена благодаря её устойчивости и питательным качествам. Её колосья компактны и легко собираются, что делает её важным зерном для хлебопечения.
</a:t>
            </a:r>
            <a:endParaRPr lang="en-US" sz="93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его адаптация к влажному 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выращивают в затопленных полях, что защищает его от сорняков и вредителей. Рисовые террасы создают красивые пейзажи в Азии, сочетая сельское хозяйство и природу.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– урожай с початков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характеризуется крупными початками и высокой урожайностью. Она быстро выросла из местного растения в одну из самых важных культур в мире.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злаковых культур в природе и сельском хозяйстве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злаков глубоко проникают в почву, обеспечивая растение влагой и питательными веществами, что важно для выживания в разных условиях.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Полый стебель, или соломина, поддерживает растение и способствует транспортировке воды и питательных веществ вверх по стеблю.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плоские листья эффективно улавливают солнечный свет и участвуют в фотосинтезе, обеспечивая энергию для роста.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— колос или метёлка — содержит зерна, состоящие из оболочки, эндосперма и зародыша, важных для размножения и пищевой ценности.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злакового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 человека формируется за счёт продуктов из злаков, снабжая организм энергией и полезными веществами.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являются основной энергетической базой, содержащей углеводы, белки и витамины, особенно в цельнозерновой форме.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злака от посева до хлеба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превращения зерна в конечный продукт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пшеницы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служит основой для изготовления муки, из которой получается множество хлебобулочных изделий. Она адаптирована к разнообразным климатическим условиям и выращивается повсеместно.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производителями пшеницы являются Россия, Китай, Индия, США и Франция, что определяет её важную роль на мировом рынке продовольствия.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ключевая культура для хлеба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злаков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регионы и развитые технологии поддерживают лидирующие позиции стран в злаковом производстве.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производство у ведущих стран обеспечивает глобальную продовольственную 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риса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азиатских культурах рис символизирует богатство и изобилие. Традиции рисовых жертвоприношений и праздников отражают тесную связь общества с этим злаком.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рацион миллионов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является основой питания для трёх миллиардов человек, обеспечивая около 90% калорий в некоторых азиатских странах. Выращивание риса на затопленных чеках помогает контролировать климатические условия и вредителей.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— символ жизни и культуры Азии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служит сырьём для производства круп, муки, масла и кормов. Её высокая урожайность и способность расти в разных климатах делают её важной сельскохозяйственной культурой.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Происходящая из Центральной Америки кукуруза занимает первое место по производству в США и экспортируется во многие страны, обеспечивая разнообразные пищевые и промышленные нужды.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универсальный и адаптивный злак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овса, ржи, ячменя и проса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ценится за высокое содержание клетчатки и белка, широко используется для каш и кормов. Особенную популярность приобрели овсяные хлопья как полезный и питательный продукт.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традиционно культивируется в холодном климате России, Германии и Скандинавии и служит основой для выпечки тёмного, насыщенного хлеба с характерным вкусом.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 применяют не только как кормовую культуру, но и в пивоварении, что делает его важным элементом агроэкономики многих стран.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 приспособлено к засушливым условиям Африки и Азии. Оно служит сырьём для приготовления каш, лепёшек и различных блюд, питательных для местных жителей.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здоровье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злаков улучшает пищеварение и нормализует работу кишечника, предотвращая запоры и способствуя выведению токсинов.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минералы, содержащиеся в злаках, укрепляют иммунитет и поддерживают здоровье сердечно-сосудистой системы.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особенно полезны цельнозерновые злаки, которые стимулируют рост, укрепляют кости и повышают физическую выносливость.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популярных злаков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энергетической и пищевой ценности злаков на 100 грамм продукта.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выделяется наибольшим содержанием клетчатки и белка, что делает его особенно полезным по сравнению с другими злаками.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Кислый хлеб из ржи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Восточной Европе традиционно выпекали ржаной кислый хлеб, обладающий характерным вкусом и долгим сроком хранения. Этот хлеб стал символом гостеприимства и повседневного питания.
</a:t>
            </a:r>
            <a:endParaRPr lang="en-US" sz="839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лепёшки и пельмени в Азии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восходящего солнца популярны рисовые лепёшки и пельмени, которые служат основой многих блюд. Они отражают региональные традиции и важность риса в рационе.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Кукурузная каша и хлеб в Северной Америке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Северной Америки широко распространена полента — кукурузная каша, а также кукурузный хлеб, которые играют важную роль в культуре и питании коренных народов.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Овсяная каша в Шотландии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Шотландская овсянка известна своей питательностью и простотой приготовления. Этот традиционный завтрак остается популярным благодаря полезным свойствам овса.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блюда на основе злаков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мировой торговли злаками превышает 600 миллионов тонн в год, что подчёркивает значимость этой отрасли для экономики многих стран.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экспортёрами и импортёрами выступают США, Канада, Австралия, Китай и страны Европейского союза, формируя глобальные рынки зерна.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урожайности напрямую влияют на стоимость хлеба и круп, что может приводить к экономическим трудностям в регионах с зависимостью от злаков.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 мировой экономике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вредители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нашествия вредителей и истощение почв становятся серьёзными преградами для сельского хозяйства, ухудшая качество и количество урожая злаков.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и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лаборатории разрабатывают устойчивые сорта, а органическое земледелие помогает снижать вред окружающей среде и сохранять плодородие почв.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производства злаков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злаков требует значительных сельскохозяйственных площадей и больших объёмов воды, что оказывает нагрузку на природные ресурсы.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Моноукультура приводит к снижению плодородия почв и уменьшению биоразнообразия, создавая угрозу устойчивому сельскому хозяйству.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агротехнологии фокусируются на севообороте, который помогает восстановить почвы и предотвратить болезни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химических удобрений способствует защите экосистем и улучшению качества сельскохозяйственной продукции.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злаков на окружающую среду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хлеба и злаков в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развитые страны показывают тенденцию к снижению потребления хлеба и злаков на фоне изменения пищевых привычек и роста интереса к безглютеновым диетам.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потребление в Турции и России отражает культурную значимость хлеба, в то время как изменение образа жизни снижает спрос в других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фонд продовольствия,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Снопы как символ плодородия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снопы и колосья злаков украшают гербы и являются символом изобилия. Их используют в обрядах урожая и праздничных церемониях, подчёркивая связь человека с природой.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жатвы и хлебосольства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 сопровождается народными праздниками, где хлеб играет главную роль. Эти традиции символизируют благодарность за урожай и объединяют общества в поддержке и гостеприимстве.
</a:t>
            </a:r>
            <a:endParaRPr lang="en-US" sz="106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посева и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Посевные и дочерние обряды во многих культурах связаны с почитанием зерна и молитвами о хорошем урожае, отражая уважение к земле и циклам природы.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в культуре и символике народов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злаков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сохраняют ключевую роль в питании и культуре человечества. Современные агротехнологии и экологический подход обеспечат устойчивое производство и здоровое будущее.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2026-05-09T10:34:30Z</dcterms:created>
  <dcterms:modified xsi:type="dcterms:W3CDTF">2026-05-09T10:34:30Z</dcterms:modified>
</cp:coreProperties>
</file>