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М. Ю. Лермонтова: поэма о свободе, родине и силе характера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юноши, выбравшего свободу вместо покоя.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создан в традициях романтизма: здесь важны сильные чувства, необычная судьба героя и его спор с миром. Кавказ у Лермонтова связан с волей, красотой природы и внутренней силой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романтический взгляд на мир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8700" y="143509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5562" y="1428462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поэма и что означает её название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Лермонтов назвал поэму «Бэри», но позже выбрал более точное и выразительное слово «Мцыри», чтобы сразу подчеркнуть судьбу героя и его связь с монастырём.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грузинском языке «мцыри» означает «послушник». Это человек, который живёт при монастыре, но ещё не принял постриг, и потому его положение остаётся незавершённым.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точно передаёт жизнь Мцыри: он вырос среди монахов, но так и не стал частью их мира. Его сердце принадлежит не монастырю, а далёкой родине.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поэмы связан с кавказскими впечатлениями Лермонтова. Его интересовали горцы, их характер, сила духа и жизнь среди суровой, но прекрасной природы.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Мцыри стала не просто рассказом о побеге, а размышлением о свободе, памяти и цене выбора. Поэтому название и сюжет работают вместе, усиливая главный смысл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Кавказа в поэме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поэме показан не как обычное место действия, а как пространство, где человек ощущает простор и силу. Горы и скалы подчёркивают стремление героя вырваться из тесных границ.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словно повторяет состояние Мцыри. Ночь, буря, лес и река передают его тревогу, надежду и решимость. Благодаря этому пейзаж становится частью внутреннего мира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поэме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каждый образ связан с сюжетом и смыслом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раскрывают разные стороны главной темы: свободу, покорность, память и проверку характера.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поэмы: три дня на воле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из монастыря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Мцыри оказывается на свободе. Этот момент открывает короткий, но самый важный период его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природой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лес и ночь дарят герою чувство движения и счастья. Он впервые по-настоящему чувствует, что живёт.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с барсом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испытание показывает смелость и силу Мцыри. Он не отступает, даже когда сталкивается с опасностью лицом к лицу.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смерть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Заблудившись, герой возвращается к монастырю раненым. Его жизнь заканчивается, но выбор в пользу свободы остаётся неизменным.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поэмы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надежда Мцыри проходит путь от мечты к трагическому финалу.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одинок и не похож на обычных литературных героев: он живёт внутренним чувством свободы и не хочет мириться с чужой, навязанной жизнью.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раскрывается в поступках. Он смел, упрям и готов идти до конца, потому что для него важнее риск, чем спокойствие без выбора.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слабая память о родине делает его сильнее. Мцыри остаётся верен своему прошлому и потому не принимает монастырь как настоящий дом.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как романтический герой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связаны между собой: память о доме усиливает стремление к свободе, а природа и борьба показывают цену этого стремления.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произведения сосредоточен вокруг свободы, а остальные мотивы раскрывают её трудность и высокую цену.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поэмы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Мцыри как форма рассказа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построена как исповедь: герой сам рассказывает о своей жизни, страхе, надежде и разочаровании. Поэтому читатель слышит его голос прямо, без чужого пересказа.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делает образ Мцыри особенно близким и живым. Он предстает не как сказочный персонаж, а как человек, который честно говорит о своём выборе и боли.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лес и буря не просто создают красивый фон: они сразу вводят читателя в мир, где всё дышит опасностью, простором и внутренней свободой.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пейзажа в поэме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природу как отражение чувств Мцыри: в лесу слышны его тревога, надежда, одиночество и стремление вырваться из неволи.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воды, гроза и ночная тьма усиливают напряжение сюжета, поэтому каждый шаг героя кажется испытанием не только для тела, но и для духа.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пейзаж подчёркивает главное: мир прекрасен, но равнодушен к человеку, а свобода всегда связана с риском и борьбой.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отдельные образы помогают раскрыть главную мысль поэмы.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символы связаны с выбором между несвободой и стремлением к воле; через них поэт раскрывает характер героя и трагедию его судьбы.
</a:t>
            </a:r>
            <a:endParaRPr lang="en-US" sz="116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поэмы и их значение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детских впечатлений становятся для героя опорой: именно они напоминают ему, что он принадлежит не монастырю, а далёкой родине.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смутных воспоминания о доме особенно дороги Мцыри и поддерживают его стремление к свободе.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связано не только с событиями, но и с тем, как Мцыри впервые ощущает себя живым и свободным.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 идут от подавленности к подъёму и затем к трагическому спаду, но внутренняя стойкость сохраняется до конца.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героя по ходу поэмы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Схватка с барсом — это не случайная драка, а момент, когда Мцыри доказывает себе, что способен не только мечтать о свободе, но и защищать её.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отступает, потому что для него важны честь, смелость и право самому выбирать свой путь, даже если выбор смертельно опасен.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 в поэме символизирует дикую силу природы и становится настоящей проверкой характера: здесь решают не слова, а выносливость и решимость.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делает образ Мцыри особенно сильным: он не побеждает навсегда, но показывает, что умеет бороться до конца.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боя с барсом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которые бегут вместе с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много глаголов движения, поэтому текст кажется стремительным и напряжённым. Читатель словно идёт рядом с Мцыри через лес, горы и тёмную ночь, чувствуя его торопливый шаг и желание вырваться вперёд.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грозы и дыхание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использует звуковые образы: шум воды, гул грозы, шорох листвы, резкие вспышки борьбы. Благодаря этому природа не молчит, а как будто отвечает герою и усиливает ощущение опасности.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и точные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сравнения делают картины поэмы очень выразительными: перед глазами встают тёмные скалы, бурный лес и напряжённая схватка. Такой язык помогает увидеть не только события, но и сильные чувства героя.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 движется поэма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 поэме проявляется через внутренний мир героя, а не только через его поступки и внешние события.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признаки — необычный герой и конфликт с миром; именно они делают поэму ярким примером романтизма.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«Мцыри» — романтическая поэма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не находит дорогу к родине и возвращается в монастырь, где умирает. Внешне это поражение, потому что цель героя так и остаётся недостигнутой.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внутренне он не сдаётся: даже перед смертью Мцыри не отказывается от своей мечты и не считает жизнь в плену настоящей жизнью.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финала в том, что свобода оказалась для героя важнее спокойствия, а короткая борьба — значительнее долгого существования без выбора.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поэмы трагичен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9" y="1734625"/>
            <a:ext cx="379603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которые помогают понять поэму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короткие цитаты раскрывают главные мысли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объединяет одна идея: Мцыри не соглашается жить без свободы и честно говорит о своём внутреннем выборе.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«Мцыри» и её значение
</a:t>
            </a:r>
            <a:endParaRPr lang="en-US" sz="1721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учит ценить свободу, достоинство и верность себе. Лермонтов убеждает: лучше короткая, но честная борьба, чем долгая жизнь без права выбирать свой путь.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2026-05-19T04:55:20Z</dcterms:created>
  <dcterms:modified xsi:type="dcterms:W3CDTF">2026-05-19T04:55:20Z</dcterms:modified>
</cp:coreProperties>
</file>