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Спорт и активный отдых: основные темы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спорта и активного отдыха в жизни подростков, их влияние на здоровье и развитие.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активный отдых в жизни подростков сегодня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подростки всё чаще выбирают малоподвижный образ жизни, поэтому занятия спортом помогают укрепить здоровье и найти новых друзей, что особенно важно в период взросления.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спорта, популярные среди подростков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лидирует по популярности, развивая выносливость и командный дух, важный для успешного взаимодействия с окружающими.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 способствует улучшению координации движений и быстроте реакции, а также учит работе в группе и быстрому принятию решений.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 помогает развивать скорость и силу, способствует формированию дисциплины и настроя на личное достижение.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укрепляет сердечно-сосудистую систему, а также повышает гибкость и выносливость, развивая при этом самостоятельность.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спортивных предпочтений
</a:t>
            </a:r>
            <a:endParaRPr lang="en-US" sz="309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опроса подтверждают разнообразие видов спорта, которые интересуют подростков в разных школах и районах.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 баскетбол доминируют, но широкое распределение предпочтений отражает индивидуальные интересы и возможности.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школьников г. Москвы, 2023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спорта для тела и характера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улучшают работу сердца и лёгких, повышают общую выносливость и укрепляют мышцы, способствуя здоровому росту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улучшения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формирует уверенность, помогает стать лидером, развивает навыки общения и учит работать в команде, укрепляя социальные связи.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личности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виды активного отдыха на свежем воздухе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Велопрогулки как популярный формат досуга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выбирают велосипед как способ поддержать физическую форму и наслаждаться природой. Это удобный и доступный вид активного отдыха в городских парках.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на роликах и скейтборде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активного отдыха привлекают молодежь своим драйвом и возможностью учиться новым трюкам, а также развивают координацию и баланс.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Скандинавская ходьба и пробежки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 ходьба с палками приобретают популярность благодаря своей доступности и пользе для организма, помогая снимать стресс и улучшать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спорта и активного отдыха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требует систематических тренировок и соблюдения правил, направлен на достижение результатов и соревнования.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объединяет поддержание здоровья и формирование привычки двигаться, они взаимодополняют и развивают разные качества.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 — физическая активность без цели соревноваться, важна именно польза и удовольствие от занятий на свежем воздухе.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93320"/>
            <a:ext cx="4791900" cy="1345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и командные виды спорта
</a:t>
            </a:r>
            <a:endParaRPr lang="en-US" sz="2972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особенности индивидуальных и командных спортивных дисциплин, подчёркивая разнообразие навыков.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развитие требует сочетания техник индивидуальных и командных тренировок.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спортивного образования,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спортивная экипировка для подростков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удобная одежда из дышащих материалов и качественная обувь с поддержкой стопы, подходящая для конкретного вида спорта.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защитные элементы, такие как шлемы и наколенники при катании, чтобы минимизировать риск травм при тренировках и прогулках.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 занятиях спортом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тренировкой обязательна разминка и растяжка, чтобы подготовить мышцы и суставы к нагрузкам и избежать травм.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индивидуальные защитные средства, чтобы снизить риск ушибов, растяжений и других повреждений.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слушать своё тело: регулировать интенсивность, делать перерывы и следить за уровнем гидратации во время тренировок.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Следуйте правилам безопасности на спортивных площадках и используйте правильно оборудованные места для занятий.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и проведения тренировки на свежем воздухе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эффективной и безопасной тренировки на открытом воздухе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преимущества физической активности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стресса и улучшение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способствуют выработке эндорфинов — гормонов счастья, что помогает подросткам справляться с напряжением и улучшает эмоциональное состояние в повседневной жизни.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крепких дружеских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тренировки и соревнования способствуют появлению новых друзей и развитию социальных навыков, что положительно влияет на психологическое благополучие подростков.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уверенности и навыков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командных играх развивает чувство принадлежности и улучшает коммуникативные навыки, укрепляя самооценку и умение взаимодействовать с окружающими.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спортсмены: примеры для подражания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Шарапова стала мировой чемпионкой по теннису, показывая упорство и целеустремлённость, что делает её вдохновляющим примером для молодых спортсменов.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Овечкин — лидер хоккейной сборной, чьи командные качества и трудолюбие служат моделью для подражания юным атлетам страны.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Плющенко многократно выигрывал олимпийские медали в фигурном катании, демонстрируя стойкость и мастерство, которыми гордится Россия.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спорта на успеваемость и дисциплину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улучшают концентрацию и способствуют лучшим учебным результатам благодаря развитию самоконтроля и организованности.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выработать навыки планирования времени и настойчивости, важные для успешного обучения и личностного роста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внеклассные спортивные мероприятия
</a:t>
            </a:r>
            <a:endParaRPr lang="en-US" sz="2606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для поддержания интереса к физической активности и создания праздничной атмосферы, поощряя всех учеников к участию.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праздники и кроссы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Организуется командное соревнование между классами, стимулируя спортивный дух и дружеское соперничество среди учащихся.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Ежегодная спартакиада в школе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 команды из разных школ, что способствует расширению круга общения и повышению мотивации у подростков.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турниры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Предоставляют возможность проявить свои навыки на более высоком уровне, формируя чувство принадлежности к спортивному сообществу.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Межшкольные соревнования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физической активности с состоянием здоровья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Подростки, регулярно тренирующиеся, показывают улучшения не только в физическом здоровье, но и в настроении и уровне энергии.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занятия спортом напрямую снижают риск заболеваний и улучшают общее самочувствие у молодёжи.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школьного медосмотра,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подходящей спортивной активности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личные интересы и любимые виды спорта для мотивации и удовольствия от занятий, что обеспечивает регулярность тренировок.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физической подготовки поможет подобрать нагрузку так, чтобы тренировки были полезными и безопасными для здоровья.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спортивных секций поблизости и рекомендации друзей или родителей облегчают старт и поддерживают желание развиваться в спорте.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Волонтёрство, социальные и экологические спортивные проекты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спортивных мероприятий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участвуют в организации школьных и городских соревнований, помогая создавать дружелюбную и поддерживающую атмосферу для участников.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челленджей среди сверстников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спортивные вызовы, которые стимулируют активность и вовлечение многочисленных участников в полезные физические активности.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забегах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сочетают спорт с заботой об окружающей среде, участвуя в пробегах и акциях по уборке территорий, формируя экологическую ответственность.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1375" y="1294104"/>
            <a:ext cx="2812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556" y="3084118"/>
            <a:ext cx="562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74095" y="3084118"/>
            <a:ext cx="365625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спорте и активном отдыхе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следить за частотой пульса, количеством шагов и качеством сна для анализа и улучшения тренировочного процесса.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Фитнес-браслеты и умные часы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Предлагают персональные программы с видеоинструкциями, что помогает подросткам осваивать новые упражнения самостоятельно.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для тренировок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соревновательный элемент и стимулируют мотивацию через соцсети и обмен достижениями среди сверстников.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Онлайн‑челленджи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 участников в единую группу, поддерживая регулярность занятий и развивая чувство принадлежности к спортивному сообществу.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тренировки и сообщества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возможности для активного и здорового образа жизни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доступны разнообразные формы спорта и отдыха, которые способствуют всестороннему развитию, поддержке здоровья и социализации в современном мире.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2026-05-07T16:37:42Z</dcterms:created>
  <dcterms:modified xsi:type="dcterms:W3CDTF">2026-05-07T16:37:42Z</dcterms:modified>
</cp:coreProperties>
</file>