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Земли — наш общий дом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Воздух, вода, почва, горы и живые существа образуют единую систему, где возможна жизнь.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«Природа Земли»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как устроена природа нашей планеты и как связаны её части. Землю можно рассматривать через оболочки: атмосферу, гидросферу, литосферу и биосферу. Разнообразие природы меняется из‑за положения Земли относительно Солнца, сезона, рельефа и влаги.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состоит в основном из азота и кислорода. Именно в ней возникают облака и осадки: дождь, снег, а также грозы с молниями, которые связаны с электрическими разрядами в воздухе.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удерживает тепло у поверхности Земли и защищает планету от сильного космического излучения. Благодаря этому условия на Земле становятся подходящими для жизни растений, животных 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Воздушная оболочка влияет на погоду каждый день. Ветер переносит тепло и влагу, меняет температуру и помогает распределять вещества по территории.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воздушная оболочка Земли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71% поверхности Земли покрыто водой. Большая часть находится в океанах и морях, а остальная — в реках, озёрах, ледниках и подземных водах, которые подпитывают источники и колодцы.
</a:t>
            </a:r>
            <a:endParaRPr lang="en-US" sz="1257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— вся вода на планете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 Земле бывает солёной и пресной. Пресная вода особенно важна для жизни: из неё растения получают влагу, животные утоляют жажду, а людям нужна для быта и производства.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природные процессы связаны с водой океанов, а атмосфера, хотя и тоньше, заметно влияет на погоду и климат.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водная оболочка доминирует по распространённости, но именно воздух создаёт условия для постоянных изменений в погоде.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оболочек Земли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использует условную шкалу (без точных физических долей), т.к. точные значения толщины и долей в одном масштабе не заданы.
</a:t>
            </a:r>
            <a:endParaRPr lang="en-US" sz="7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37563"/>
            <a:ext cx="435600" cy="38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62308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72369" y="3512651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земная поверхность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на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поверхности Земли встречаются горы, равнины, холмы, плоскогорья и впадины. Эти формы различаются высотой и наклоном, поэтому по‑разному распределяются потоки воды и тепла.
</a:t>
            </a:r>
            <a:endParaRPr lang="en-US" sz="1465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Каменная основа и плиты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состоит из горных пород и разделена на крупные плиты. Их движение может менять рельеф: поднимать горы, формировать впадины и влиять на сейсмическую активность в регионах.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рельеф влияет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отражается на климате и на том, как текут реки. От него зависят условия для растений и способы расселения людей: где проще строить и где легче обеспечивать водой.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движения воды между океанами, воздухом и сушей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различаются температурой и количеством осадков. От этого меняются сезонность, влажность почв и то, какие растения смогут выживать в данных условиях.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районе экватора много тепла и влаги, поэтому там распространены влажные леса. Близко к тропикам становятся заметными саванны и пустыни, где воды бывает меньше, а засухи — чаще.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умеренных широтах условия более изменчивы по сезонам: растут леса и степи. Степям свойственны травы и меньшее число деревьев, а животный мир приспосабливается к летней жаре.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полюсам, тем холоднее. Поэтому около них формируются тундра и арктические пустыни: растительность низкая и сезон короткий, а животные ищут защиту от холода.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85944"/>
            <a:ext cx="4775700" cy="243701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главные отличия между зонами связаны с теплом и влагой: именно они определяют климат, состав растений и животных.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тепла и влаги больше, растительный мир разнообразнее. В более холодных и сухих зонах выживают виды, способные переносить суровые условия.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сведения по природным зонам.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важная часть природы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очищают воздух: деревья задерживают пыль и помогают менять состав воздуха вокруг. Растения выделяют кислород и поддерживают влажность, из-за чего природные условия становятся благоприятнее для многих организмов. В лесу жизнь особенно разнообразна — от деревьев до мхов.
</a:t>
            </a:r>
            <a:endParaRPr lang="en-US" sz="971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называют «лёгкими планеты»
</a:t>
            </a:r>
            <a:endParaRPr lang="en-US" sz="1276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широко распространены хвойные леса: ель, сосна, пихта и лиственница. В тропических лесах, наоборот, много разных видов растений, растущих в разных «ярусах». Такие отличия показывают, как климат влияет на состав лесов и на живую природу вокруг.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Хвойные и тропические леса: разные, но важные
</a:t>
            </a:r>
            <a:endParaRPr lang="en-US" sz="127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свету растения создают органические вещества, а дальше энергия и питательные вещества передаются по цепочке между живыми существами.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Цепи питания работают как замкнутый круг: без разрушителей вещества не возвращались бы в почву, и жизнь продолжалась бы хуже.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связи в природе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64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Схема-обобщение школьного курса (условная «равнозначность» ролей, без численных измерений)
</a:t>
            </a:r>
            <a:endParaRPr lang="en-US" sz="76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4456" y="1422075"/>
            <a:ext cx="193950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50483"/>
            <a:ext cx="218400" cy="194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38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животных к среде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медведь: защита от 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и толстый слой жира удерживают тепло и помогают сохранять энергию в сильные морозы. Такая «теплоизоляция» делает возможным жизнь в арктических условиях.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Верблюд: экономия воды и запасы
</a:t>
            </a:r>
            <a:pPr algn="l" indent="0" marL="0">
              <a:lnSpc>
                <a:spcPct val="115000"/>
              </a:lnSpc>
              <a:buNone/>
            </a:pPr>
            <a:r>
              <a:rPr lang="en-US" sz="59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ноги помогают уменьшать контакт с горячим песком, а запас жира служит источником энергии. Верблюд способен переносить сухость и жару благодаря особенностям организма.
</a:t>
            </a:r>
            <a:endParaRPr lang="en-US" sz="1397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Рыба: жизнь в 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уменьшает сопротивление воды, а жабры обеспечивают дыхание, извлекая кислород из водной среды. В итоге рыбы эффективно передвигаются и находят пищу.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под разные среды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2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выживают благодаря сочетанию признаков: защите от холода, устойчивости к засухе, подходящему способу дыхания и строению тела. Это поддерживает жизнь на суше и в воде.
</a:t>
            </a:r>
            <a:endParaRPr lang="en-US" sz="123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основа жизни на суше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образуется постепенно: горные породы разрушаются, в неё попадают вода и воздух, а остатки растений и животных перегнивают. Так формируется среда, где могут жить организмы.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почве обитают черви, насекомые, бактерии и грибы. Они участвуют в разложении органики, улучшают структуру почвы и помогают растениям получать нужные вещества.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плодородные почвы содержат много перегноя, поэтому на них хорошо растёт растительность. Благодаря почве жизнь возможна и для растений, и для животных, и для человека.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вода, плодородный слой почвы и леса поддерживают пищевые цепи и климат, поэтому их сохранение напрямую связано с благополучием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условное распределение показывает: вода, почвы и леса — основа жизни. Остальные богатства важны, но без них экосистемы быстрее разрушаются.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богатства Земли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(условные значения для круговой диаграммы, не являются измерениями)
</a:t>
            </a:r>
            <a:endParaRPr lang="en-US" sz="72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34722" y="2621013"/>
            <a:ext cx="288956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575" y="2004650"/>
            <a:ext cx="155513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природу нужно охранять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атмосферу и воду попадают вредные вещества, страдают растения, животные и люди. Болезни и сокращение численности видов часто начинаются с нарушений в природе.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 захламление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 и брошенные отходы загрязняют почву и водоёмы. Животные могут попадать в опасные условия, а растениям становится труднее расти из-за ухудшения среды обитания.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пожары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укрытие, пищу и удерживают влагу, а при вырубке многие виды теряют место жизни. Пожары усиливают разрушение территорий и увеличивают загрязнение воздуха.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и нарушение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животных отлавливают или уничтожают сверх необходимости, нарушается природное равновесие. Охрана включает контроль, помощь природе и создание территорий для восстановления.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последствий: от роста потребностей до мер уменьшения вреда.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деятельность человека влияет на природу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8228" y="898025"/>
            <a:ext cx="4565645" cy="37398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примеры территорий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зон можно начать с климата: тепло и влажность меняются, поэтому отличаются растения, животные и характер местности.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зон связано с количеством тепла и влаги. От этого зависят тип растительности и, в конечном счёте, состав животных.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3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зон по школьным учебным материалам по географии (без указания статистики)
</a:t>
            </a:r>
            <a:endParaRPr lang="en-US" sz="830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занимают большую часть поверхности Земли и влияют на климат: они накапливают тепло и переносят его течениями. Поэтому погода на суше во многом зависит от океанских процессов.
</a:t>
            </a:r>
            <a:endParaRPr lang="en-US" sz="1294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 морские обитатели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морях живут планктон, рыбы, медузы, дельфины, киты и морские черепахи. Коралловые рифы — очень богатые экосистемы, но они особенно чувствительны к потеплению и загрязнению.
</a:t>
            </a:r>
            <a:endParaRPr lang="en-US" sz="1285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означает разнообразие растений, животных и других живых организмов. Оно влияет на то, насколько устойчиво работает экосистема в разных условиях.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видов, тем сложнее «замещение» функций при исчезновении одного организма: другие виды способны частично поддерживать равновесие и уменьшать последствия сбоев.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биоразнообразие важно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представления (условный индекс, не является измерением численности видов)
</a:t>
            </a:r>
            <a:endParaRPr lang="en-US" sz="72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единая живая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Атмосфера, гидросфера, литосфера и биосфера связаны между собой, поэтому изменение одного компонента влияет на остальные. Сохранение чистой воды, воздуха, лесов и животных поддерживает жизнь сегодня и завтра.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2026-05-13T00:20:49Z</dcterms:created>
  <dcterms:modified xsi:type="dcterms:W3CDTF">2026-05-13T00:20:49Z</dcterms:modified>
</cp:coreProperties>
</file>