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Культура Византии и славянских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влияния Византии на искусство, архитектуру, веру и письменность славян.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— наследница Римской империи, центр православия. Славяне к IX веку начали активный обмен культурой и верой с Византией, что изменило их развитие.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взаимодействия Византии и славян
</a:t>
            </a:r>
            <a:endParaRPr lang="en-US" sz="295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Византии в культуре и искусстве
</a:t>
            </a:r>
            <a:endParaRPr lang="en-US" sz="2097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Великолепие архитектуры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Святой Софии в Константинополе остаётся шедевром византийского зодчества с величественными куполами и сложной структурой. Это символ религиозной и культурной мощи империи.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мозаики и фресок
</a:t>
            </a:r>
            <a:pPr algn="ctr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храмы украшали яркие мозаики с изображениями библейских сцен и святых. Техника, использующая золотые и цветные камни, подчёркивала духовное величие.
</a:t>
            </a:r>
            <a:endParaRPr lang="en-US" sz="130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Богословская литература и летописи
</a:t>
            </a:r>
            <a:pPr algn="ctr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важные книги — жития святых и богословские трактаты, которые формировали религиозное мировоззрение и влияли на культуру соседних народов.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византийского искусства
</a:t>
            </a:r>
            <a:endParaRPr lang="en-US" sz="3125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и разноцветные мозаики украшали дворцы и храмы, строго следуя религиозным канонам и эстетике эпохи. Образы святых и царей подчеркнуто величественны и символичны.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мотивы включают архангела Михаила, императора Юстиниана и сцены из Библии, с преобладанием насыщенных оттенков золотого, синего и красного цветов.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славянских народов в Средневековье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освоили новые территории, создавая самостоятельные города и государства в разных регионах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привело к формированию четких этнических групп с отличительными культурными традициями.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Европы, 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IX-X веках возникли такие государства, как Великоморавская держава и Киевская Русь, где будто начало появляться централизованное управление и городское строительство.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ранних славянских государств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Болгарское царство с 681 года развивало свою культуру, устанавливая дипломатические связи с Византией на основе общих религиозных традиций.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византийско-славянских отношений
</a:t>
            </a:r>
            <a:endParaRPr lang="en-US" sz="2422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Владимира Святославича и Анны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киевский князь Владимир женился на византийской принцессе Анне, что укрепило политические и культурные связи между Русью и Византией.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Болгарией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864 году князь Борис I официально принял православие от Византии, что заложило фундамент для религиозного и культурного развития Болгарского царства.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славянских народов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Возникали центры церковной жизни, где строились первые храмы и формировались религиозные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сильно повлияло на законы, обычаи и письменность славянских народов.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IX–X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Византии на культуру славянских государств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религиозных обрядов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церемонии и богослужения были адаптированы славянами, что способствовало укреплению православной веры и общности.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 Киеве сочетает византийские купола и местные стилистические особенности, демонстрируя тесное влияние Византии.
</a:t>
            </a:r>
            <a:endParaRPr lang="en-US" sz="146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письменности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богослужебных книг на славянские языки с помощью глаголицы и кириллицы сделал религиозные тексты доступными широкому населению.
</a:t>
            </a:r>
            <a:endParaRPr lang="en-US" sz="13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православия среди славян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христианских центров в Киеве, Охриде и Новгороде способствовало развитию религиозной жизни и строительству монастырей с монашескими школами.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 Кирилла и Мефодия с 862 года сыграла ключевую роль в внедрении православия и церковной письменности на славянских землях.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архитектура и её влияние на славян
</a:t>
            </a:r>
            <a:endParaRPr lang="en-US" sz="2703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 Константинополе — символ византийского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537 году, этот храм поражал величием куполов и яркими мозаиками. Его архитектура стала эталоном для многих славянских церквей, передавая идеи гармонии и духовного величия.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в Киеве — пример адаптации византийских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принес на Русь византийское наследие с официальным храмом, где сочетаются крестово-купольный план и местные строительные традиции. Купола приобрели узнаваемую луковичную форму, символизируя связь с небом.
</a:t>
            </a:r>
            <a:endParaRPr lang="en-US" sz="1008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западной готикой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массивных византийских храмов с куполами, готические соборы Западной Европы стремились вверх — к утонченным линиям и витражам. Этот разрыв подчёркивал различие в культурных и религиозных традициях.
</a:t>
            </a:r>
            <a:endParaRPr lang="en-US" sz="11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разработали глаголицу в 863 году, чтобы перевести богослужебные книги на родной язык славян. Это облегчило восприятие христианства и ускорило его распространение.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распространение славянской письменности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возникла кириллица, ставшая основой для письменности многих славянских народов. Письменные тексты помогли укрепить государственность и повлияли на развитие образования в России, Болгарии и Сербии.
</a:t>
            </a:r>
            <a:endParaRPr lang="en-US" sz="15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Иконопись: византийские традиции и славянская школа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византийской иконописи
</a:t>
            </a:r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иконы отличались обратной перспективой, строгой композицией и символизмом. Они служили не просто изображениями, а средством религиозного общения и духовного вдохновения.
</a:t>
            </a:r>
            <a:endParaRPr lang="en-US" sz="1719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иконописная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школа впитала византийские традиции, развивая собственные особенности. Примером служит икона Владимирской Богоматери XII века — символ духовной связи и искусства России и Византии.
</a:t>
            </a:r>
            <a:endParaRPr lang="en-US" sz="1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и книжное искусство в средневековой Руси и Болгарии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на миниатюры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иллюстрации и орнаменты книжных страниц часто создавались по образцам византийского искусства. Это придавало рукописям красоту и символическую глубину.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Достопримечательные рукописи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Остромирово Евангелие — одна из древнейших Russian рукописей XI века — демонстрирует тесную связь с византийским книжным стилем. Период XI–XII веков стал эпохой расцвета таких украшенных манускриптов.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просвещение: от Византии к славянам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VIII-IX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образования в Константинополе, центрах богословия и ремесел, формирование основной базы для культурного обмена со славянскими землями.
</a:t>
            </a:r>
            <a:endParaRPr lang="en-US" sz="1386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X-XI века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монастырских школ на Руси и в Болгарии, где переписывали рукописи и обучали грамоте, что способствовало развитию интеллекта.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библиотек и центров подготовки духовенства, изучение богословия, латинской и греческой литературы, формирование культурной элиты славянских государств.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глаголицы Кириллом и Мефодием и начало их миссионерской деятельности в славянских землях, открывающей путь к развитию письменности.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 католицизм: различия для славянских стран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православием Византии и католицизмом Запада, влияющие на культуру славян.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оказали существенное влияние на духовные традиции и культурное развитие славянских народов.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«Церковные различия Востока и Запада», учебное пособие по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активно торговали с Византией, обменивались мехами, зерном и ремёслами, что способствовало экономическому развитию и культурному обмену.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 взаимовлияния: политические и культурные связи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911 года между Русью и Византией официально закрепил торговые и дипломатические отношения, укрепив взаимное доверие и сотрудничество.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союзы, включая браки династий и военные соглашения, играли важную роль, напрягая и одновременно сближая разные народы региона.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контакты способствовали появлению смешанных художественных стилей, объединяя византийские и местные традиции в архитектуре и искусстве.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Византии и последствия для славянского мира
</a:t>
            </a:r>
            <a:endParaRPr lang="en-US" sz="2094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Константинополя в 1204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Четвёртого крестового похода столица Византии была разграблена, что серьёзно ослабило империю. Это событие ускорило упадок, нарушило политическую стабильность и влияние Византии в регионе.
</a:t>
            </a:r>
            <a:endParaRPr lang="en-US" sz="1473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год: конец Византийской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осады Османской империей Константинополь пал, укрепив позиции мусульманских властей. Многие византийские мастера и учёные нашли убежище в славянских странах, распространяя свое культурное наследие.
</a:t>
            </a:r>
            <a:endParaRPr lang="en-US" sz="13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Византии в современной культуре славян
</a:t>
            </a:r>
            <a:endParaRPr lang="en-US" sz="261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 духовное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славянские православные церкви сохраняют византийские обряды и традиции, которые наследуют тысячелетнюю духовную связь с Константинополем.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 куполами и мозаичное украшение до сих пор вдохновляют архитекторов России, Болгарии и Сербии, сохраняя стилистические элементы византийского искусства.
</a:t>
            </a:r>
            <a:endParaRPr lang="en-US" sz="1262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традиции и символика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«Москва — третий Рим» символизирует культурную и духовную преемственность для славянских стран, подчёркивая важность византийского влияния до наших дней.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культурное наследие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фундаментом духовного и культурного развития славянских народов, передав веру, письменность и искусство, которые продолжают формировать их идентичность и сегодня.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2026-05-10T14:57:28Z</dcterms:created>
  <dcterms:modified xsi:type="dcterms:W3CDTF">2026-05-10T14:57:28Z</dcterms:modified>
</cp:coreProperties>
</file>