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союзе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союз связывает слова и предложения.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речи: роль союза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 называет предметы, признаки и действия. Он только соединяет слова, однородные члены и части предложения, помогая речи быть точной и понятной.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186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5581" y="2167825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союза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 обозначает предмет, признак или действие. Его задача — показывать связь между словами, частями предложения и смысловыми отрезками текста.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союза нет форм по числам, родам или падежам. Он остаётся одинаковым в любом предложении, потому что не называет, а соединяет.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является членом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 отвечает на вопросы и не выполняет роль подлежащего, сказуемого или второстепенного члена. Он служит только для связи.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выражают соединение, противопоставление, выбор, причину, время, условие и цель. Благодаря этому смысл предложения становится более точным и ясным.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союзам относятся и, а, но, или, потому что, когда, если, чтобы. По ним легко увидеть, как части высказывания связаны между собой.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союзы делают речь связной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мыслей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соединять короткие предложения в одно более стройное высказывание. Благодаря им речь звучит естественно, а мысли не распадаются на отдельные фразы.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и ясность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союз показывает связь между событиями, текст легче читать и пересказывать. Повторов становится меньше, а пример «Солнце село, и стало прохладно» звучит логично и последовательно.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713698"/>
            <a:ext cx="4208700" cy="7179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союзов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бывают союзы и что они выражают.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значению легко определить, как союз соединяет части предложения и какую роль он выполняет.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«Понятие о союзе».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равноправные части: однородные члены или простые предложения в составе сложного. Ни одна часть не зависит от другой.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они бывают соединительными, противительными и разделительными. Такие союзы помогают перечислять, сравнивать, противопоставлять или выбирать один из вариантов.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и, а, но, или, либо, тоже, также. В предложении они часто стоят между одинаковыми по значению частями и делают связь между ними заметной.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союзы в учебных примерах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союзы часто помогают строить простые и короткие фразы, но их роль зависит не только от частоты.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и, а, но встречаются чаще, а потому что употребляется реже, но точнее передаёт причину.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 школьных предложений; условная частотность для наглядности, без статистического подсчёта.
</a:t>
            </a:r>
            <a:endParaRPr lang="en-US" sz="6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выражают перечисление и добавление. Они показывают, что к уже сказанному прибавляется новая мысль, факт или действие.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и, да в значении «и», тоже, также, ни... ни. Эти союзы часто соединяют однородные члены и части сложного предложения.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«Ветер усилился, и пошёл дождь». Союз и помогает увидеть, что второе событие следует за первым и связано с ним по смыслу.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показывают различие, противопоставление или ограничение. Они помогают увидеть, чем одна мысль отличается от другой.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а, но, да в значении «но», зато, однако. Такие союзы особенно полезны, когда нужно сравнить два признака, действия или состояния.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«Задача была трудной, но интересной». Первая часть создаёт одно ожидание, а вторая уточняет его и показывает контраст.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указывают на выбор, чередование или возможность. Они нужны, когда из нескольких вариантов нужно назвать один или показать смену действий.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или, либо, то... то, не то... не то. Такие союзы часто встречаются в вопросах, описаниях выбора и ситуациях неопределённости.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«Мы пойдём в парк или останемся дома». Союз или помогает услышать, что возможны два варианта, но выбрать нужно только один.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союз в предложении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проверить, является ли слово служебной частью речи и какую связь оно выражает в предложении.
</a:t>
            </a:r>
            <a:endParaRPr lang="en-US" sz="1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соединяют главную и придаточную части сложного предложения, поэтому одна часть зависит от другой и уточняет её смысл.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выразить разные отношения: причину, время, условие, цель, уступку или сообщение, делая мысль точной и понятной для читателя.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союзам относятся потому что, когда, если, чтобы, хотя, так как и что. Каждый из них указывает на своё смысловое значение.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подчинительного союза придаточная часть часто звучит незавершённо. Именно союз показывает, как обе части предложения связаны между собой.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 придаточная части предложения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содержит основную мысль всего сложного предложения. Она может существовать сама по себе и не зависит от другой части.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поясняет главную и отвечает на вопрос, который помогает понять её смысл. В примере союз потому что показывает причину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союз от похожих слов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 называет предмет, признак или действие. Он только соединяет слова, однородные члены или части предложения и не является его членом.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что, когда и как иногда выполняют другую роль. В контексте они могут быть местоимениями или наречиями, а не союзами.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и называет время, способ действия или признак, нужно проверить его роль в предложении внимательнее.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смотреть на смысл и синтаксическую функцию слова. Один и тот же набор букв в разных предложениях может работать по-разному.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союзов и похожих слов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«Союз»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одно и то же слово может выступать в разных ролях в зависимости от контекста предложения.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и его грамматическая роль определяются только в предложении. Контекст помогает отличить союз от похожих слов.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подчинительных союзов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не только связывают части предложения, но и уточняют, почему, когда, при каком условии или с какой целью происходит действие.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представлены равномерно: каждый тип союза выполняет свою задачу и помогает передать разные смысловые отношения.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классификации подчинительных союзов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при союзах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союзами а, но, да в значении но обычно ставится запятая, потому что они соединяют части, которые нужно чётко разграничить по смыслу.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запятая ставится перед потому что, когда, если, чтобы, хотя. Она показывает границу между главной и придаточной частями.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однородных членах пунктуация зависит от структуры предложения и повторения союза. Запятая помогает сразу увидеть, где заканчивается одна мысль и начинается другая.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союзов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 союзным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быть похоже на союз, но в предложении выполнять другую роль. Тогда важно проверить, есть ли у него вопрос и член предложения.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нужного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части предложения остаются без связки и смысл становится неясным. В таких случаях нужно подобрать союз, который точно передаст нужное отношение.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повтор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одного и того же союза без необходимости делает фразу тяжёлой. Лучше оставить только те связки, которые действительно нужны по смыслу.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запятая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пунктуации часто связаны с тем, что не видна граница между частями предложения. Контекст помогает правильно определить место запятой.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 устной и письменной речи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соединять отдельные высказывания в цельный текст, чтобы слушателю или читателю было легче следить за ходом мысли.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они делают объяснение, пересказ или ответ более связным. Без них речь звучала бы коротко и разрозненно.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часто используются и, а, но, потом, потому что, когда. Эти союзы помогают передавать последовательность событий и их связь.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рассуждении особенно важны если, чтобы, поэтому, хотя, потому что. Они показывают условия, цель, причину и противопоставление.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Союз: маленькое слово с большой ролью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незаметны, но именно они связывают слова, части предложений и мысли в тексте. Умение находить их помогает писать грамотно, ставить запятые и точно выражать мысль.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2026-05-22T16:27:28Z</dcterms:created>
  <dcterms:modified xsi:type="dcterms:W3CDTF">2026-05-22T16:27:28Z</dcterms:modified>
</cp:coreProperties>
</file>