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 на это посмотрите?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Исследуем, как восприятие формирует наши мнения и жизненные позиции.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разные точки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Множественность мнений развивает критическое мышление и помогает успешно взаимодействовать в обществе. Учимся видеть мир многогранно и участвовать в диалоге.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Субъективность взгляда: индивидуальность восприятия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воспринимает события через призму собственного опыта, убеждений и ценностей, что делает понимание мира уникальным и неповторимым.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одна и та же ситуация воспринимается разными учениками по-разному, отражая разнообразие их личного жизненного контекста.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подтверждают, что личные установки и ассоциации влияют на интерпретацию происходящего, формируя отличительные точки зрения.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осознают важность учитывать разные мнения при принятии решений.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мнений ценится, однако значительная часть часто испытывает противоречия в общении.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отношение подростков к чужим мнениям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1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окружения: влияние семьи, школы и медиа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основы ценностей и взглядов, влияя на формирование убеждений с ранних лет.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сверстники влияют на актуализацию социальных норм и моделей поведения.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окружение и учителя поддерживают развитие критического мышления и расширение кругозора.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социальные сети формируют повседневные представления и задают общественные тренды.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шаблоны 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культуры на интерпретацию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формирует базовые нормы и ценности, влияющие на способ восприятия мира. Эти шаблоны помогают людям толковать происходящее в соответствии с принятыми традициями.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западных и восточных подходов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западных обществах акцент делают на личные достижения и самостоятельность, тогда как в восточных — на коллективную гармонию и общие успехи, включая и отношение к ошибкам.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искажения: ограничения объективности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подтверждения заставляет человека искать и воспринимать лишь ту информацию, что поддерживает его текущие убеждения.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выжившего приводит к переоценке успехов, упуская анализ причин неудач с аналогичными условиями.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контроля создаёт ложное ощущение управления случайными или непредсказуемыми событиями, что влияет на принятие решений.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в спорте или творчестве расширяет кругозор и способствует развитию устойчивой самооценки.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командной работы стимулирует готовность к новым совместным проектам и укрепление социальных навыков.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Позитивный или негативный результат экзамена влияет на отношение к предмету и мотивацию к обучению.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 насыщенные переживания закрепляются в памяти и формируют основу будущих суждений и реакций.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личного опыта на интерпретацию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013201"/>
            <a:ext cx="10121400" cy="6106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точек зрения и их 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субъективную, объективную, коллективную и экспертную точки зрения с примерами и характеристиками.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точки зрения имеет свои плюсы и минусы, важно уметь их различать для адекватного анализа информации.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социологии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социальные сети формируют общественное мнение, часто акцентируя на эмоциональных и сенсационных материалах.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СМИ и интернета на восприятие реальности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персонализации создают «пузырь фильтров», ограничивая доступ к разнообразным точкам зрения.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недостоверной информации о вакцинах и климате усиливается через популярные платформы TikTok и Instagram.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мышление: навык анализа и самостоятельности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включает умение различать факты и мнения, анализировать предоставленные аргументы и оценивать достоверность источников информации.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критического мышления способствует самостоятельному формированию убеждений без слепого следования мнению большинства или авторитетов.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выявлять ложные утверждения и опровергать непроверенные данные, что особенно важно в эпоху информационного перенасыщения.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среде это проявляется в анализе новостей, работе с учебным контентом и критическом рассмотрении сообщений в социальных сетях.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диалога: конструктивное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позволяет понять позицию собеседника и создает атмосферу доверия, облегчая выражение собственных мыслей без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«я-высказываний» помогает говорить о своих чувствах и взглядах без обвинений, что снижает напряженность и способствует продуктивному обмену мнениями.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Эмпатия: основа понимания неоднозначности мира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развивает умение чувствовать и понимать переживания других людей, что расширяет горизонты восприятия и уменьшает конфликтность.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литературных произведений в коллективе помогает осознать многообразие взглядов и уменьшить стереотипы и предвзятость.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в волонтерские инициативы и командные проекты способствует практическому развитию эмпатии среди школьников.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примеры: смена парадигмы взгляда
</a:t>
            </a:r>
            <a:endParaRPr lang="en-US" sz="4116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1543 год – Коперник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Предложил гелиоцентрическую модель мира, оспорив геоцентрический взгляд, что стало началом научной революции.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– XX вв. – Движение за права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изменили общественное мнение о роли женщин в обществе, добившись равных прав и возможностей.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1610 год – Галилей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Подтвердил гелиоцентризм с помощью телескопа, несмотря на сопротивление церкви и общества того времени.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– XXI вв. – Экологическое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отношения к природе и необходимости устойчивого развития влияет на мировую политику и образ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пользователей испытывает трудности с фильтрацией достоверной информации среди множества представленных взглядов в сети.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ctr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пользователей интернета сталкиваются с противоречивой информацией ежедневно, что требует развития навыков критической оценки источников.
</a:t>
            </a:r>
            <a:endParaRPr lang="en-US" sz="8745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Левада-Центра, 2023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собственной точки зрения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исследований в области когнитивной психологии и педагогики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мнений: учебная и жизненная ценность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противоположных взглядов позволяет выявить слабые места аргументов и найти новые, укрепляя качество собственной позиции.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развивают терпимость и умение уважать чужие убеждения, что важно для гармоничного общения и социальной адаптации.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такие столкновения нередко вызывают эмоциональное напряжение и требуют навыков управления конфликтами и саморегуляции.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деятельность развивает навыки самостоятельного поиска решений и интеграции разных источников информации.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рефлексивного дневника помогает отслеживать изменения в убеждениях и соотносить их с полученным опытом.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дебатах тренирует умение быстро реагировать и логически обосновывать свою позицию в устном общении.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литература даёт глубинное понимание тем и способствует формированию аргументированной точки зрения.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развития собственной позиции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ведение дневника мыслей позволяет замечать собственные когнитивные искажения и автоматические реакции, способствуя развитию осознанности.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 наставниками и сверстниками помогает расширить перспективы, стимулируя гибкость мышления и готовность к изменению позиции.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самоанализа в пересмотре взглядов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формирование зрелой, осознанной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подросток, владеющий критическим мышлением, эмпатией и способностью принимать разные взгляды, успешно адаптируется и отвечает вызовам быстро меняющегося мира.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2026-05-07T06:37:57Z</dcterms:created>
  <dcterms:modified xsi:type="dcterms:W3CDTF">2026-05-07T06:37:57Z</dcterms:modified>
</cp:coreProperties>
</file>