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 число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число изменяет длину и направление вектора?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умножение вектора на число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операция помогает описывать увеличение, уменьшение и разворот векторов в геометрии, на координатной плоскости и в простых задачах движения. Чтобы понять результат, важно следить за знаком числа, его модулем и длиной вектора.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произведения числа и вектора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Произведением числа λ на вектор a называют вектор λa. Эта запись показывает, что к исходному вектору применяют числовой коэффициент, который влияет на его геометрический вид.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длиной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результата равна |λ|·|a|. Значит, на размер вектора влияет только модуль числа: чем он больше, тем длиннее вектор; чем меньше, тем короче.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λ больше нуля, направление вектора сохраняется. Вектор может стать длиннее или короче, но остаётся направленным так же, как и исходный.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и отрицательные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λ=0, получается нулевой вектор с длиной 0. Если λ&lt;0, вектор поворачивается в противоположную сторону, сохраняя длину, определённую модулем 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множитель сохраняет направление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положительное число вектор остаётся на той же прямой и указывает в ту же сторону. Меняется только его длина, а не направление.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 несколько раз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равен 2 или 3, вектор становится в 2 или 3 раза длиннее. Это удобно показывать как растяжение одного и того же отрезка.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без разворота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коэффициенте 0,5 длина вектора уменьшается вдвое, но стрелка не переворачивается. Такой случай показывает, что положительное число может сжимать вектор.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разместить исходный вектор и несколько его копий разной длины, лежащих на одной прямой. Так легче увидеть действие положительного множителя.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вектора при разных коэффициентах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только изменение длины, без учёта направления. Это помогает сосредоточиться на роли модуля числа и сравнить результаты с исходным вектором.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коэффициента, тем больше длина результата. Знак числа на длину не влияет, он меняет только направление.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«Умножение вектора на число», 9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 меняет направление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отвечает за длину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коэффициенте длина результата по-прежнему равна |λ|·|a|. Поэтому вектор может стать в два или три раза длиннее, даже если число со знаком минус.
</a:t>
            </a:r>
            <a:endParaRPr lang="en-US" sz="1539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задаёт разворот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λ&lt;0, направление вектора меняется на противоположное. Стрелка как будто разворачивается на 180 градусов, оставаясь на той же прямой, что и исходный вектор.
</a:t>
            </a:r>
            <a:endParaRPr lang="en-US" sz="1539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удвоением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(-2)a означает вектор, который вдвое длиннее исходного, но направлен в обратную сторону. Здесь хорошо видно, что модуль и знак числа работают по-разному.
</a:t>
            </a:r>
            <a:endParaRPr lang="en-US" sz="15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 равен нулю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любой вектор на 0, получится нулевой вектор. На рисунке он не выглядит как обычная стрелка: вместо отрезка с направлением остаётся одна точка. Это важный особый случай, который нельзя смешивать с коротким вектором.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становится нулевой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длину 0, поэтому у него нет определённого направления. Его удобно рассматривать отдельно от всех остальных векторов, потому что он не показывает движение в какую-либо сторону и не имеет привычной ориентации.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результата в зависимости от числа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значение коэффициента влияет на длину и направление вектора.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определяет длину результата, а знак числа — его направление. Нулевой коэффициент выделяется как особый случай.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умножения вектора на число, школьный курс геометрии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λa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вычисления и геометрической интерпретации результата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 число в координатах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обе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задан как (x; y), то при умножении на λ получаем (λx; λy). Каждую координату нужно умножить на одно и то же число, иначе результат будет неверным.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или меняем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λ направление не меняется, а при отрицательном координаты получают противоположные знаки. Поэтому запись в координатах сразу показывает и размер, и разворот вектора.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быстро без рисунка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удобна для проверки ответов и решения задач. Например, 2(3; -1) = (6; -2), а 0,5(8; 2) = (4; 1), без построения чертежа.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на координатной плоскости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векторы вида λa лежат на одной прямой с исходным вектором a. Меняется только их длина, а сама линия остаётся той 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коэффициенте результат направлен так же, как исходный вектор. На рисунке это удобно показывать несколькими стрелками одной ориентации.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Противоположная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отрицательный, вектор поворачивается на 180 градусов. Его длина зависит от модуля числа, а направление меняется на обратное.
</a:t>
            </a:r>
            <a:endParaRPr lang="en-US" sz="1199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масштабов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легко увидеть a, 2a, 0,5a и -a. Такое сравнение помогает понять, что число задаёт масштаб и, при необходимости, направление.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одного и того же вектора после умножения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модуль результата: знак коэффициента на высоту столбца не влияет, поэтому для отрицательных чисел длина совпадает с положительным модулем.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коэффициента, тем сильнее растягивается вектор; при нуле длина исчезает, а при единице вектор не меняется.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Сформулировано по правилу |λa| = |λ|·|a|.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умножения вектора на число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умножить вектор на одно число, а потом на другое, результат можно заменить умножением на произведение этих чисел. Это удобно при сокращении длинных выражений.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 сумме векторов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сложен из двух частей, общий множитель можно вынести за скобки или распределить на каждую часть. Это помогает работать с выражениями вида λ(a+b).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коэффициентов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 тот же вектор умножают на сумму чисел, можно отдельно умножить его на каждое слагаемое и сложить результаты. Такое свойство упрощает вычисления.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позволяют быстро проверить ответ: одинаковые преобразования должны приводить к одному и тому же результату. Это особенно полезно в задачах с несколькими шагами.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умножении вектора на число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ошибки и сразу показан правильный способ действия. Это помогает быстрее замечать неточности в вычислениях и построениях.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не с вычислением, а с вниманием к знаку числа и обработке нуля. Обе координаты всегда умножаются на коэффициент.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умножения вектора на число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движением и скоростью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вектор скорости на число больше единицы, движение станет быстрее. Направление при этом не меняется, а длина вектора скорости увеличивается.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между нулём и единицей уменьшает модуль скорости. Это удобно для описания более медленного движения по той же траектории.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 сохраняет модуль скорости, но меняет направление движения на противоположное. Так можно записать, что объект движется назад с той же скоростью.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 задачах на векторы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не пропустить знак числа, изменение направления и случай нуля при проверке результата.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учебных заданий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результат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учащиеся вычисляют 3a, -2a и 0,5a по заданному вектору. Такие задания тренируют внимание к модулю коэффициента и к изменению направления при отрицательном числе.
</a:t>
            </a:r>
            <a:endParaRPr lang="en-US" sz="1397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Восстановить исходный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дан результат, а исходный вектор нужно найти обратно. Здесь важно понять, на какое число был умножен вектор, и аккуратно разделить его длину.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два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задания, где нужно сравнить 2a и -a, а также определить, какой из векторов длиннее. Это помогает различать длину и направление как разные характеристики.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совпадение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упражнениях нужно выяснить, направлены ли полученные векторы одинаково. Для этого достаточно посмотреть на знак коэффициента и проверить, лежат ли они на одной прямой.
</a:t>
            </a:r>
            <a:endParaRPr lang="en-US" sz="13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умножения на число в школьных заданиях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случаи чаще обсуждаются на уроке: от простых положительных коэффициентов к более редким, но важным отрицательным и нулевым значениям.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множители удобны для первых шагов, отрицательные особенно важны для направления, а нулевой случай нужен как контрольное исключение.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«Умножение вектора на число».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объединяет все основные ситуации и помогает быстро определять длину и направление результата.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темы: |λa| = |λ|·|a|.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случая надо помнить при умножении вектора на число.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число управляет вектором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умножение вектора на число меняет его длину, а иногда и направление. Теперь можно уверенно работать с координатами, рисунками и простыми задачами на движение.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2026-06-03T11:10:02Z</dcterms:created>
  <dcterms:modified xsi:type="dcterms:W3CDTF">2026-06-03T11:10:02Z</dcterms:modified>
</cp:coreProperties>
</file>