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и Е после шипящих и Ц в окончаниях существительных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правило выбора О и Е по падежу и ударению.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Ж, Ш, Ч, Щ и Ц гласный в окончании часто слышится неясно, поэтому легко написать слово по звучанию. На уроке это правило помогает правильно выбирать букву в знакомых формах существительных.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окончаниях после шипящих и Ц
</a:t>
            </a:r>
            <a:endParaRPr lang="en-US" sz="263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об орфограмме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шипящим относятся Ж, Ш, Ч и Щ. После них в окончаниях существительных нужно особенно внимательно проверять букву, потому что на слух она может звучать неотчётливо.
</a:t>
            </a:r>
            <a:endParaRPr lang="en-US" sz="1119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звуки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увидеть, где окончание слышится чётче, а где звук может быть смешанным. Поэтому проверка по смыслу и форме слова важнее простого слуха.
</a:t>
            </a:r>
            <a:endParaRPr lang="en-US" sz="1175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правильно, сначала определяют падеж. Именно форма слова подсказывает, какая буква нужна в окончании: О или 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слова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 тоже участвует в этом правиле. В окончаниях существительных после неё выбор между О и Е зависит не от произношения, а от грамматической формы слова.
</a:t>
            </a:r>
            <a:endParaRPr lang="en-US" sz="1127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Ц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143849"/>
            <a:ext cx="4356600" cy="109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падежную форму и букву в окончании.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чаще встречается О, а в предложном — Е; решает форма слова.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 и Е после шипящих и Ц в окончаниях существительных»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 краткой таблице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проверки орфограммы в существительном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в окончании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врачом, ключом, плечом, ножом и плащом пишется О. Это формы творительного падежа, и во всех примерах окончание связано с вопросом кем? чем?.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творительного падежа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удобно запоминать группами, потому что у них похожая модель написания. Если определить падеж и увидеть ударное окончание, выбрать букву становится проще.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этих слов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 окончаниях существительных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 луче, в огне и на крыльце пишется Е, потому что это формы предложного падежа. Они отвечают на вопрос где? и показывают не звук, а грамматическую форму.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несколько примеров, видно общий признак: буква Е появляется в окончании после шипящей или Ц, когда слово стоит в предложном падеже.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окончание часто связано с предлогом: в, на, при. Поэтому при проверке важно сначала найти всю форму существительного, а не опираться только на произношение.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окончаниях пишется 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одна и та же орфограмма может встречаться в разных падежных формах.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буквы зависит не от звучания, а от грамматической формы существительного после шипящей или Ц.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материала урока, 2025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О и Е в окончаниях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и Ц безударный гласный в окончании звучит неясно. Из-за этого можно услышать одно, а написать другое, особенно в быстрых школьных работах.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помнить, что орфограмма находится именно в окончании, ошибка становится заметной. Тогда легче сравнить слово с образцом и выбрать правильную букву.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не подсказывает падеж, а именно падеж помогает выбрать нужную букву. Поэтому слова нужно проверять по форме, а не только по звучанию.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писать по слуху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163" y="1647776"/>
            <a:ext cx="4100611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правописания О и Е после шипящих и Ц
</a:t>
            </a:r>
            <a:endParaRPr lang="en-US" sz="1102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нужно сначала определить, где находится нужная буква.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относится только к окончаниям существительных, поэтому важно не путать его с корнем и другими частями слова.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и частые ошибки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врачом слышится отчётливое окончание -ом, а в форме в луче появляется -е. Оба слова связаны с существительным, но стоят в разных падежах. Поэтому при письме важно не полагаться только на звучание, а сначала определить форму слова.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Врачом и в луче: одна буква меняет форму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формы ключом и в огне, легче увидеть правило в действии. У обеих слов одна основа, но окончания различаются по падежу. Такая пара хорошо подходит для схемы: сначала выделить окончание, затем сравнить форму.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Ключом и в огне: сравнение помогает запомнить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ножом — в крыльце показывает, что одна и та же орфограмма может выглядеть по-разному. В первом случае пишется О, потому что это творительный падеж. Во втором случае нужна Е, так как слово стоит в предложном падеже.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Ножом и в крыльце: проверяем окончание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формы, которые легко перепутать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выбора О или Е в окончаниях существительных после шипящих и Ц.
</a:t>
            </a:r>
            <a:endParaRPr lang="en-US" sz="1307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без ошибки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правила с падежами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нужная буква появляется в творительном падеже. Здесь встречаются формы вроде врачом, ключом и плащом, где окончание помогает определить нужное написание.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тоже часто встречается эта орфограмма. Слова в луче, в огне и на крыльце показывают, что выбор буквы связан не со слухом, а с формой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сразу задать вопрос к существительному. Если отвечает на вопросы кем? чем? или где? и стоит после шипящей или Ц, падеж подсказывает окончание.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падежей ускоряет письмо и делает проверку точнее. Ученик быстрее замечает, где нужно О, а где Е, если сначала определяет грамматическую роль слова в предложении.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группы слов помогают быстрее увидеть типичные модели написания и запомнить орфограмму.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запоминать парами: форма с О чаще связана с творительным падежом, а форма с Е — с предложным падежом.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типичных школьных примеров по теме «О и Е после шипящих и Ц в окончаниях существительных».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запоминания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какая часть слова изменяется. Если буква находится в корне, суффиксе или другой значимой части, правило об окончаниях не работает.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ожог и шов ошибку часто делают из-за поспешного выбора. Но здесь нужная буква относится не к окончанию, а к составу самого слова.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разбить слово на части и посмотреть, можно ли изменить его по падежам. Именно изменяемая часть подсказывает, где искать орфограмму и как выбрать букву.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опираться только на слух, легко перепутать разные орфограммы. Поэтому сначала состав слова, затем падеж, а уже потом проверка О или Е в окончании.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окончание от других частей слова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частые источники путаницы при письме слов с шипящими и Ц.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 падежными формами, где окончание слышится неясно; значит, именно грамматическая проверка даёт лучший результат.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типичных ошибок на уроках русского языка; данные приведены для учебной иллюстрации.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ошибки встречаются чаще всего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врачом сначала нужно поставить в предложение и определить его роль. Затем видно, что это существительное в творительном падеже, поэтому в окончании пишется 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в луче проверка идёт по тому же плану. Это существительное стоит в предложном падеже, и форма слова требует букву Е в окончании.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на примерах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правила на уроке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диктанта правило помогает быстро выбирать нужную букву в словах после шипящих и Ц, не отвлекаясь на неясное звучание.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списывании ученик сверяет форму слова с контекстом и замечает, что написание зависит от падежа, а не только от произношения.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изложении правило важно для точной передачи текста: оно снижает риск ошибок в часто встречающихся словах с окончаниями -ом, -ем и -е.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навык помогает писать самостоятельно и уверенно, потому что ученик опирается на алгоритм проверки, а не на догадку.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есть ли перед окончанием шипящая буква или Ц. Именно этот звук делает орфограмму заметной и требует внимательной проверки формы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нужная буква находится не в окончании, правило не применяется. Поэтому всегда полезно сначала найти изменяемую часть слова и только потом делать вывод.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падеж, потому что именно он показывает, какое окончание нужно писать. Без этого шага легко перепутать О и Е или выбрать букву на слух.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выбора О и 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правило, которое помогает писать увереннее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знаете, что выбор О и Е после шипящих и Ц зависит от падежа, ударения и места орфограммы в окончании. Это делает письмо точным и грамотным.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2026-05-22T06:38:19Z</dcterms:created>
  <dcterms:modified xsi:type="dcterms:W3CDTF">2026-05-22T06:38:19Z</dcterms:modified>
</cp:coreProperties>
</file>