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ручьи. (Отрывок из повести «Детство Никиты».) А. Толстой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 рождает ручьи, пробуждает природу и открывает Никите весеннее чудо.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«Детство Никиты» и место отрывка в произведении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«Детство Никиты» — автобиографическая повесть А. Н. Толстого о жизни мальчика в деревне. Отрывок «Весенние ручьи» показывает раннюю весну: тающий снег быстро меняет пейзаж, а природа становится главным событием дня.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 и взгляд на мир ребенка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 показывает, как ребенок замечает важное даже в мелочах. В повести Никита воспринимает весну не «как сезон», а как происходящее рядом событие.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ощутимы восприятия: звуки воды, ее движение, свет на поверхности, запахи и перемены в природе. Эти детали помогают почувствовать ожидание весны.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передает не только внешний пейзаж, но и внутреннее состояние героя. Радость, удивление и внимательность рождаются из наблюдений, которые взрослые часто пропускают.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и новая «география»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 меняет деревенский пейзаж: земля темнеет, появляются лужи и ручьи. Воздух становится более влажным и свежим, а привычная тишина нарушается шумом воды.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время обновления природы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свет и оживление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отрывке связана с движением, светом и звучанием талой воды. Ключевые признаки — исчезновение зимней неподвижности, блеск мокрой земли, возвращение жизни в природе и у людей.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глазами Никиты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Бежит 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смотрит не «на весну вообще», а на то, как вода бежит, обходит неровности и собирается в потоки. Движение делает картину живой.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Сверкающий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высвечивает мокрую поверхность: вода блестит и переливается. Для Никиты это не просто явление природы, а радостная заметка дня.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как звук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текущей воды звучит рядом и привлекает внимание ребенка. Он как будто подтверждает: весна пришла и вокруг меняется мир.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в обычном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восприятие превращает привычные вещи в открытие. Даже самые простые признаки весны становятся близкими и запоминающимися, потому что замечены внимательно.
</a:t>
            </a:r>
            <a:endParaRPr lang="en-US" sz="8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пейзаж: от зимней неподвижности к весеннему движению
</a:t>
            </a:r>
            <a:endParaRPr lang="en-US" sz="1659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природных изменений в отрывке «Весенние ручьи»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в описании весны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дает подробности, благодаря которым весенний пейзаж легко представить. Он отмечает неровности земли, мокрую поверхность и то, как вода меняет дорожное пространство.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«края» процесса: просматриваются границы тающего льда и следы на грязной дороге. Эти мелочи делают описание правдоподобным, словно наблюдение сделано рядом.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показана не общими фразами, а реальными изменениями привычного места. Именно так знакомое начинает казаться новым и удивительным.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блеску воды. Солнечные отблески и влажность создают ощущение свежести, а читатель будто видит тот же свет, что и Никита.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Теплая «живость» эпизода поддерживается тем, что читатель получает весну сразу несколькими каналами восприятия: видит и слышит изменения.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создает образ весны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заметными признаками становятся движение и звук: именно они превращают пейзаж из статичной картинки в разворачивающийся процесс.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элементов описания из отрывка «Весенние ручьи» (качественная оценка автора презентации).
</a:t>
            </a:r>
            <a:endParaRPr lang="en-US" sz="6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активно используются глаголы движения: вода бежит, течет, собирается, сверкает — они создают ощущение непрерывного потока.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Стилистический разбор отрывка «Весенние ручьи» (примеры глаголов из текста).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 количеством опорных глагольных действий передается ритм весеннего дня.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детали пейзажа с их смыслом и тем, как меняется настроение текста.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весны в отрывке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связь строится так: природные изменения показаны через конкретные зрительные и звуковые детали, а настроение возникает из ощущения движения и света. 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«Весенние ручьи» из повести А. Н. Толстого «Детство Никиты».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ручья в литературе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ручей — не просто природная деталь: он становится знаком перемен после зимы. Через текучую воду появляется ощущение, что мир перестраивается и снова начинает жить по новым правилам.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соединяют разрозненные участки деревенского пространства, делая его подвижным и «звучащим». Там, где раньше была неподвижность, возникает маршрут движения, меняющий привычный вид двора и дороги.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раскрывается именно этим образом: весна меняет все вокруг. Ручей помогает почувствовать обновление не в абстракции, а в конкретном действии — беге воды, её шуме и блеске.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настроение героя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картина вызывает у Никиты радость, интерес и ощущение свободы. Прозрачная вода, свежий воздух и движение талых потоков создают ощущение лёгкости, а солнечный блеск делает происходящее почти праздничным.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настроение героя совпадает с настроением природы: меняется само пространство, и вместе с ним меняются чувства. Поэтому отрывок звучит тепло и радостно — будто весна обращена прямо к ребёнку.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чувства Никиты под влиянием природы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пейзаж → наблюдение ребёнка → цепочка эмоциональных реакций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наблюдательности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Талый ручей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становится заметным событием: талый ручей и мокрая земля привлекают внимание так же, как игра или занятие. Обычное явление начинает «работать» как сюжет отрывка.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всматривается в то, что взрослые часто пропускают: как движется вода, где она собирается и что меняется на дороге. Его взгляд делает картину живой и точной.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помогает увидеть красоту в простом: в ручье, снеге и грязной дороге — везде есть смысл и оттенки. Такой взгляд учит радоваться обычной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здесь не про измерения, а про впечатления: зимой пространство «замирает», а весной оживает за счёт движения воды и света.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зимы и весны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противопоставление объясняет, почему весна воспринимается как праздник. Резкая смена признаков превращает природу из фона в главный герой эпизода.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по описанию в отрывке «Весенние ручьи» (повесть А. Н. Толстого «Детство Никиты»).
</a:t>
            </a:r>
            <a:endParaRPr lang="en-US" sz="6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отрывок легко запоминается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соединяет понятную картину природы и знакомые каждому школьнику наблюдения. Тающий снег, бегущая вода и мокрая земля легко представляются, поэтому читатель будто сам стоит рядом с Никитой.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много радости и живого чувства восхищения. Обычное явление показано как маленькое чудо: весна становится заметной не через объяснения, а через впечатления и детали.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Запоминанию помогает и образность: в памяти остаются свет, движение и ощущение свежести. Вместе они создают цельный эмоциональный образ весеннего дня, который хочется вспоминать снова.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2029" y="1846057"/>
            <a:ext cx="395434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приёмы усиливают ощущение свежести и движения в описании весны, а также помогают точно передать настроение героя.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тексте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приёмов работает вместе: движение задают глаголы, чувственность — эпитеты, текучесть — повторы, правдоподобие — конкретные детали, а итогом становится ясная весенняя атмосфера.
</a:t>
            </a:r>
            <a:endParaRPr lang="en-US" sz="89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описание средств выразительности по отрывку «Весенние ручьи» (повесть А. Н. Толстого «Детство Никиты»).
</a:t>
            </a:r>
            <a:endParaRPr lang="en-US" sz="5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человека и природы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 мокрой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зимней неподвижности земля становится частью общего движения. Никита замечает, как меняется цвет двора и как свет отражается в лужах. Ему кажется, что пространство «дышит» вместе с весной, а он сам находится внутри этого обновления.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как разговор мира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Текущая вода звучит так, что ребёнок начинает понимать её язык без слов. Ручей обходит неровности, собирается и продолжает путь. В этом слышится не просто природа, а живое соседство, к которому Никита прислушивается сердцем.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весны как личное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не только на улице — она меняет внутреннее состояние героя. Каждая мелочь подтверждает: перемены уже начались. Никита чувствует себя участником событий, поэтому ожидание превращается в радость и доверие к миру вокруг.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уравновешены: пробуждение природы задаёт фон, детский взгляд делает его живым, а красота повседневности превращает наблюдение в личный опыт.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отрывка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подчёркивает целостность эпизода: отрывок работает и как описание пейзажа, и как рассказ о внутреннем мире ребёнка.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распределение тем по содержанию отрывка «Весенние ручьи» (повесть А. Н. Толстого «Детство Никиты»).
</a:t>
            </a:r>
            <a:endParaRPr lang="en-US" sz="6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весенние ручьи как образ жизни и обновления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А. Н. Толстого показывает весну через движение воды, свет, звуки и радость детского наблюдения. Ручьи становятся символом обновления мира и учат замечать красоту простых явлений как начало новой жизни.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2026-05-13T01:26:15Z</dcterms:created>
  <dcterms:modified xsi:type="dcterms:W3CDTF">2026-05-13T01:26:15Z</dcterms:modified>
</cp:coreProperties>
</file>