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пороге глубоких преобразований
</a:t>
            </a:r>
            <a:endParaRPr lang="en-US" sz="376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говорит о душе через холод, тишину и ожидание перемен.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язык чувства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 северный пейзаж может передавать чувство одиночества и скрытое ожидание перемен.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чтение: о чём это стихотворение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стихотворения — сосна, стоящая на голой вершине в суровом северном мире. Этот образ сразу задаёт тему одиночества и отдалённости от всего живого.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передаёт не только картину природы, но и настроение: холодное, тихое, почти неподвижное. Пейзаж становится способом показать внутреннее напряжение.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сне и ожидании создают ощущение скрытой жизни, которая пока не проявляется открыто. В этом и заключается ощущение перехода.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не фон, а часть смысла: она помогает понять чувства, не называя их прямо. Так возникает лирическое напряжение.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Севера и ощущение одиночества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 севером и холодом, сразу задают суровое пространство. Оно кажется пустым, отдалённым и почти лишённым жизни, поэтому возникает чувство замкнутости.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 вершине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сосна на вершине выделяется на фоне безлюдного мира. Её положение подчёркивает отделённость от других деревьев и усиливает ощущение одиночества.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переменой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неподвижность создают впечатление остановившегося времени. Мир будто замирает перед возможным изменением, но это изменение ещё не наступило.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 сне усиливает образ тишины: природа не исчезает, а как будто ждёт пробуждения. Так холод становится знаком скрытого напряжения.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 образ внутреннего состояния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 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в стихотворении можно читать как образ внутренней закрытости. Холодный пейзаж словно отражает душевную отдалённость и невозможность сразу выразить свои чувства.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и 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сосна напоминает человека, который остался наедине с собой. Через этот образ становится заметно, как природа помогает передать человеческое переживание без прямого рассказа.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соединяет печаль и надежду: в нём есть не только холод, но и ожидание жизни. Поэтому одиночество не выглядит окончательным.
</a:t>
            </a:r>
            <a:endParaRPr lang="en-US" sz="12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сравнение: дерево и чувство
</a:t>
            </a:r>
            <a:endParaRPr lang="en-US" sz="281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сосна
</a:t>
            </a:r>
            <a:pPr algn="l" indent="0" marL="0">
              <a:lnSpc>
                <a:spcPct val="115000"/>
              </a:lnSpc>
              <a:buNone/>
            </a:pPr>
            <a:r>
              <a:rPr lang="en-US" sz="13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в стихотворении не просто дерево, а знак одинокого чувства. Через её образ читатель видит внутреннюю тоску, которая не названа прямо, но ясно ощущается.
</a:t>
            </a:r>
            <a:endParaRPr lang="en-US" sz="1285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мечтой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дерева с мечтой помогает понять, что речь идёт не о внешнем описании, а о душевном состоянии. Природный образ становится близким человеческому переживанию.
</a:t>
            </a:r>
            <a:endParaRPr lang="en-US" sz="122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и надежда существуют вместе, а не по отдельности. Именно поэтому образ сосны звучит особенно глубоко: он передаёт сложное чувство ожидания перемен.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Предметное и душевное
</a:t>
            </a:r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внутренний мир соединяются через сравнение. То, что мы видим глазами, начинает работать как знак того, что чувствует человек.
</a:t>
            </a:r>
            <a:endParaRPr lang="en-US" sz="13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 олицетворение в образе природы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как живое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«дремлет» делает сосну похожей на живое существо. Оно не просто стоит, а словно находится в состоянии сна, из которого возможен выход к новой жизни.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как мир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Голая вершина воспринимается не только как место, но и как отдельное пространство, где сосна остаётся одна. Так пейзаж приобретает почти человеческий смысл.
</a:t>
            </a:r>
            <a:endParaRPr lang="en-US" sz="1410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неподвижность не отменяют жизни, а лишь прячут её. Это создаёт ощущение ожидания, когда перемена уже близко, но ещё не видна.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говорит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помогает природе говорить как человек. Благодаря этому пейзаж выражает не только картину мира, но и внутреннее состояние.
</a:t>
            </a:r>
            <a:endParaRPr lang="en-US" sz="14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холода к надежде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покой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стихотворения звучат холод, тишина и неподвижность. Пространство кажется закрытым, а сосна — полностью отделённой от остального мира.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дремоты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образ сна, который не означает конца, а лишь временную остановку. В этом уже чувствуется ожидание скрытого движения.
</a:t>
            </a:r>
            <a:endParaRPr lang="en-US" sz="1168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на 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ощущение связано с возможностью отклика и пробуждения. Стихотворение оставляет читателя на границе между неподвижностью и надеждой.
</a:t>
            </a:r>
            <a:endParaRPr lang="en-US" sz="10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 внешнее в 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детали показывают, как внешний мир раскрывает состояние лирического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центральный образ
</a:t>
            </a:r>
            <a:endParaRPr lang="en-US" sz="5119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 Ю. Лермонтова «На севере диком…»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выстраивает смысл вокруг одного пейзажного образа, который постепенно раскрывает внутреннее состояние.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описание природы с переживанием одиночества и надежды
</a:t>
            </a:r>
            <a:endParaRPr lang="en-US" sz="27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строки
</a:t>
            </a:r>
            <a:endParaRPr lang="en-US" sz="7481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 Ю. Лермонтова «На севере диком…».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короткие строки создают паузы и замедляют чтение: именно в такой сжатой форме особенно слышны тишина, холод и ожидание.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медленный и сдержанный ритм стихотворения.
</a:t>
            </a:r>
            <a:endParaRPr lang="en-US" sz="2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образа
</a:t>
            </a:r>
            <a:endParaRPr lang="en-US" sz="7481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 Ю. Лермонтова «На севере диком…».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повторяющихся опорных образа — север и сосна — удерживают внимание на главной теме: одиночество, которое не растворяется в пейзаже.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пространство и чувство в единое целое.
</a:t>
            </a:r>
            <a:endParaRPr lang="en-US" sz="33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состояния
</a:t>
            </a:r>
            <a:endParaRPr lang="en-US" sz="5241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 Ю. Лермонтова «На севере диком…».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состояния — неподвижность и скрытое движение — помогают увидеть в образе сосны не только сон, но и возможность пробуждения.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переход от застывшего покоя к перемене.
</a:t>
            </a:r>
            <a:endParaRPr lang="en-US" sz="29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голос
</a:t>
            </a:r>
            <a:endParaRPr lang="en-US" sz="7481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 Ю. Лермонтова «На севере диком…».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лирический голос не объясняет чувства прямо: читатель узнаёт их по пейзажу, интонации и образу одинокой сосны.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переживание скрытым, но хорошо узнаваемым.
</a:t>
            </a:r>
            <a:endParaRPr lang="en-US" sz="2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цитатами: образ, чувство, слово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цитаты помогают увидеть связь образа и чувства в 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цитата у Лермонтова почти всегда несёт и картину, и эмоцию: пейзаж сразу становится языком внутреннего состояния.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 Ю. Лермонтова «На севере диком…».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пейзажа к внутреннему смыслу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смысловым связям стихотворения «На севере диком…» М. Ю. Лермонтова.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поэта
</a:t>
            </a:r>
            <a:endParaRPr lang="en-US" sz="7481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лирикой А. А. Фета и М. Ю. Лермонтова.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поэта особенно близки по этому приёму — Фет и Лермонтов: у них природа не просто описана, а передаёт состояние души.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показывают, как пейзаж может говорить о чувствах без прямых объяснений.
</a:t>
            </a:r>
            <a:endParaRPr lang="en-US" sz="25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стихотворение читается сегодня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шум, а внутри тишина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чувствует себя отдельно от всех, даже если рядом шумят обычные дела. В такие минуты хочется тишины и простого знака, что перемены уже близко. Именно так работает образ зимнего одиночества в стихотворении.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Ожидание, которое тянется
</a:t>
            </a:r>
            <a:pPr algn="ctr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ответа на сообщение, важной оценки или разговора хорошо знакомо школьнику. В стихотворении это ожидание показано через неподвижный пейзаж: всё словно замерло, но внутри уже есть движение к новому состоянию.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страница после трудностей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трудного периода особенно заметен первый намёк на облегчение: новая привычка, поддержка друга, удачный день. У Лермонтова похожее ощущение передаёт сосна, которая дремлет, но не исчезает, а хранит возможность пробуждения.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вывода о роли природы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Природа говорит о чувстве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 стихотворении не служит декорацией: она показывает одиночество героя через холод, пустоту и неподвижность северного пространства.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Настроение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создаёт особое настроение: тишина, снег и высокая вершина усиливают впечатление ожидания, в котором время будто остановилось.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Сила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звук работают вместе: короткая форма, повторы и мягкое звучание делают образ сна особенно убедительным и цельным.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Скрытое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в том, что перемена уже намечена: внешне всё спокойно, но внутри образа чувствуется путь к обновлению.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язык внутренней перемены
</a:t>
            </a:r>
            <a:endParaRPr lang="en-US" sz="516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природа умеет говорить о самом важном без прямых объяснений. Холодный северный пейзаж превращается в образ ожидания, одиночества и тихой надежды на перемену.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2026-07-26T23:50:54Z</dcterms:created>
  <dcterms:modified xsi:type="dcterms:W3CDTF">2026-07-26T23:50:54Z</dcterms:modified>
</cp:coreProperties>
</file>