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in English: vocabulary, facts, and simple language patterns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слова, факты и простые фразы для урока английского.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животных полезна на уроках английского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 — одна из самых удобных тем для повторения базовой лексики и простых грамматических моделей. На ней легко учиться описывать картинки, говорить о местах обитания, питании и возможностях животных с помощью to be, have got, can и Present Simple.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Basic animal vocabulary: English words and Russian meanings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помогают быстро понимать тексты и составлять короткие описания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названия животных становятся основой для простых предложений, поэтому их важно выучить первыми.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Animals для 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103" y="1516558"/>
            <a:ext cx="2196294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Types of animals in everyday English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42397" y="1696003"/>
            <a:ext cx="2369632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Pets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 — одна из самых знакомых групп для учеников. Обычно в речи и заданиях встречаются cat, dog и hamster, потому что их легко описывать и сравнивать.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842397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 animals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 — lion, tiger, bear, fox — помогают расширять словарь для описания природы, леса и сафари. Именно эта группа часто появляется в учебных текстах и заданиях на чтение.
</a:t>
            </a:r>
            <a:endParaRPr lang="en-US" sz="956" dirty="0"/>
          </a:p>
        </p:txBody>
      </p:sp>
      <p:sp>
        <p:nvSpPr>
          <p:cNvPr id="15" name="Text 4"/>
          <p:cNvSpPr txBox="1"/>
          <p:nvPr/>
        </p:nvSpPr>
        <p:spPr>
          <a:xfrm>
            <a:off x="847544" y="3902218"/>
            <a:ext cx="236619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Insects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insects помогает вводить новые слова и повторять общие признаки животных. Даже если ученики знают не все названия, сама категория полезна для классификации и простых сравнений.
</a:t>
            </a:r>
            <a:endParaRPr lang="en-US" sz="956" dirty="0"/>
          </a:p>
        </p:txBody>
      </p:sp>
      <p:sp>
        <p:nvSpPr>
          <p:cNvPr id="16" name="Text 5"/>
          <p:cNvSpPr txBox="1"/>
          <p:nvPr/>
        </p:nvSpPr>
        <p:spPr>
          <a:xfrm>
            <a:off x="3637692" y="1696003"/>
            <a:ext cx="2373070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Farm animals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сельскохозяйственным животным относятся cow, sheep, horse и chicken. Эти слова часто связаны с темой фермы, еды и повседневной жизни, поэтому хорошо запоминаются через картинки и короткие диалоги.
</a:t>
            </a:r>
            <a:endParaRPr lang="en-US" sz="956" dirty="0"/>
          </a:p>
        </p:txBody>
      </p:sp>
      <p:sp>
        <p:nvSpPr>
          <p:cNvPr id="17" name="Text 6"/>
          <p:cNvSpPr txBox="1"/>
          <p:nvPr/>
        </p:nvSpPr>
        <p:spPr>
          <a:xfrm>
            <a:off x="3637336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 animals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морским животным относятся dolphin, shark и whale. Такие слова удобны для тренировок в описании среды обитания, а также для ответов на вопросы о том, где живут животные.
</a:t>
            </a:r>
            <a:endParaRPr lang="en-US" sz="9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 groups and their examples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мини-набор слов урока: самые заметные группы связаны с повседневными и часто встречающимися животными.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 animals и pets занимают большую часть набора, потому что именно они чаще встречаются в учебных текстах и 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для урока Animals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Describing animals with simple adjectives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tall и short помогают быстро передать внешний вид животного. Они особенно полезны, когда нужно сравнить животных по росту или общему размеру в одном предложении.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сила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fast, slow, strong подходят для описания движения и возможностей животных. С их помощью легко построить короткую фразу, например: A cheetah is fast.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cute и friendly часто используют для домашних или маленьких животных. Такие характеристики делают описание более живым и помогают выражать личное отношение к животному.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dangerous нужно, когда важно показать, что животное может быть опасным. В учебных ответах оно часто сочетается с lion, snake, shark и другими известными примерами.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короткие фразы с to be: An elephant is big. A cat is cute. Такие конструкции удобны для устных ответов и небольших письменных заданий.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простое предложение о животном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базовый порядок слов и выбор главного глагола в коротком сообщении.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множественного числа помогают быстро писать названия животных без ошибок.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Animals ученику достаточно запомнить обычную форму множественного числа и несколько исключений, чтобы уверенно писать короткие ответы и описания.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правила множественного числа в английском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2974" y="1516558"/>
            <a:ext cx="2271329" cy="3092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Habitat words in English: where animals live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869951" y="1783996"/>
            <a:ext cx="2321820" cy="613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Forest and jungle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forest и jungle помогают описывать среду, где живут bears, monkeys и other wild animals. Они часто встречаются в текстах о природе, приключениях и жизни в дикой местности.
</a:t>
            </a:r>
            <a:endParaRPr lang="en-US" sz="899" dirty="0"/>
          </a:p>
        </p:txBody>
      </p:sp>
      <p:sp>
        <p:nvSpPr>
          <p:cNvPr id="14" name="Text 3"/>
          <p:cNvSpPr txBox="1"/>
          <p:nvPr/>
        </p:nvSpPr>
        <p:spPr>
          <a:xfrm>
            <a:off x="869951" y="2873064"/>
            <a:ext cx="2321820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River and farm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river и farm часто нужны для кратких описаний места обитания. Они помогают связать животное не только с природой, но и с привычным школьным словарём по теме окружающего мира.
</a:t>
            </a:r>
            <a:endParaRPr lang="en-US" sz="884" dirty="0"/>
          </a:p>
        </p:txBody>
      </p:sp>
      <p:sp>
        <p:nvSpPr>
          <p:cNvPr id="15" name="Text 4"/>
          <p:cNvSpPr txBox="1"/>
          <p:nvPr/>
        </p:nvSpPr>
        <p:spPr>
          <a:xfrm>
            <a:off x="875097" y="3990211"/>
            <a:ext cx="231845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учить habitat words вместе с животными: bear — forest, camel — desert, dolphin — ocean. Такой способ делает слово сразу осмысленным и помогает быстрее отвечать по картинке.
</a:t>
            </a:r>
            <a:endParaRPr lang="en-US" sz="907" dirty="0"/>
          </a:p>
        </p:txBody>
      </p:sp>
      <p:sp>
        <p:nvSpPr>
          <p:cNvPr id="16" name="Text 5"/>
          <p:cNvSpPr txBox="1"/>
          <p:nvPr/>
        </p:nvSpPr>
        <p:spPr>
          <a:xfrm>
            <a:off x="6324741" y="1783996"/>
            <a:ext cx="2325188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Desert and ocean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Desert и ocean — важные слова для описания условий жизни животных. С ними удобно строить простые предложения вроде A camel lives in the desert или A dolphin lives in the ocean.
</a:t>
            </a:r>
            <a:endParaRPr lang="en-US" sz="907" dirty="0"/>
          </a:p>
        </p:txBody>
      </p:sp>
      <p:sp>
        <p:nvSpPr>
          <p:cNvPr id="17" name="Text 6"/>
          <p:cNvSpPr txBox="1"/>
          <p:nvPr/>
        </p:nvSpPr>
        <p:spPr>
          <a:xfrm>
            <a:off x="6324386" y="2873064"/>
            <a:ext cx="2321820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 and zoo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 и zoo относятся к самым понятным словам для учеников. Они особенно полезны, когда нужно сказать, где живёт pet или где можно увидеть animals in captivity.
</a:t>
            </a:r>
            <a:endParaRPr lang="en-US" sz="9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animals can do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can удобно использовать с разными действиями, чтобы быстро показать способности животного в одном коротком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привычные действия для урока — run, swim и fly, потому что они легко связываются с хорошо известными животными.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примеров для урока Animals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01796"/>
            <a:ext cx="3604200" cy="19399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словосочетания для разговора о животных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готовые сочетания, которые помогают строить короткие ответы и описания на уроке.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словосочетания помогают быстро составлять понятные предложения о среде обитания, питании и особенностях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Animals; учебная лексика для 6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80210"/>
            <a:ext cx="432900" cy="38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животных: ключевые слова и группы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plants, grass, leaves помогают говорить о животных, которые едят растения. Такие примеры особенно удобны для коротких описаний и сравнения разных видов по типу питания.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meat связано с животными, которые питаются мясом. В учебных текстах к этой группе часто относят lion, tiger и other carnivores, когда нужно назвать рацион кратко и точно.
</a:t>
            </a:r>
            <a:endParaRPr lang="en-US" sz="1255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Herbivores eat plants, grass and leaves. Для школьников важно запомнить, что rabbit, cow и horse часто приводятся как простые примеры животных с растительным рационом.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Omnivores eat both plants and meat. К таким животным обычно относят bear и некоторые другие виды, поэтому эта лексика помогает делать более точные сравнения в тексте.
</a:t>
            </a:r>
            <a:endParaRPr lang="en-US" sz="1280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insects и fish расширяют тему питания животных. Они полезны при чтении коротких текстов, где нужно понять, чем питается animal и к какой группе он относится.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Лиса-герой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детских историях fox часто выглядит clever и quick-thinking. Такой персонаж помогает читателю запомнить новые слова, потому что образ животного связан с характером и поступками в сюжете.
</a:t>
            </a:r>
            <a:endParaRPr lang="en-US" sz="137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 кролик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bear and the rabbit are common characters in English stories. Медведь может быть strong and kind, а кролик — small, funny and careful, поэтому их легко представить на иллюстрации.
</a:t>
            </a:r>
            <a:endParaRPr lang="en-US" sz="1455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и собака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owl is often described as wise, and the dog as loyal and friendly. These characters appear in cartoons and books, where simple language shows both appearance and personality.
</a:t>
            </a:r>
            <a:endParaRPr lang="en-US" sz="146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книгах, сказках и мультфильмах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короткий текст о животном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 при работе с небольшим текстом на уроке английского языка.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животных по размеру, скорости и особенностям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такие признаки помогают быстро составлять сравнения и использовать формы bigger, faster, slower и taller в коротких фразах.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признаки в теме — размер и скорость; они проще всего переходят в сравнение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слов по теме Animals для 6 класса.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3400" y="1443550"/>
            <a:ext cx="316575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слова для темы Animals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this animal? Это самый общий вопрос, когда нужно назвать животное, описать его или выбрать правильный вариант в упражнении по картинке.
</a:t>
            </a:r>
            <a:endParaRPr lang="en-US" sz="1393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does it live? Такой вопрос помогает спрашивать о habitat и быстро находить нужную информацию в тексте, диалоге или коротком устном ответе.
</a:t>
            </a:r>
            <a:endParaRPr lang="en-US" sz="1395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 legs does it have? Эта конструкция нужна, когда ученик считает части тела, лапы, крылья или животных на картинке и отвечает кратко.
</a:t>
            </a:r>
            <a:endParaRPr lang="en-US" sz="1395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colour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colour is it? Вопрос удобен для описания внешнего вида животного. Он помогает использовать простые прилагательные и тренировать полные ответы в парной работе.
</a:t>
            </a:r>
            <a:endParaRPr lang="en-US" sz="1308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it swim? Этот вопрос показывает способность животного. Он особенно полезен для коротких диалогов, где нужно говорить о действиях: fly, run, swim или climb.
</a:t>
            </a:r>
            <a:endParaRPr lang="en-US" sz="13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3103" y="1516558"/>
            <a:ext cx="2196294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животных для урока английского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42397" y="1696003"/>
            <a:ext cx="2369632" cy="752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giraffe has a very long neck, so it easily reaches leaves on tall trees. Это простое предложение хорошо подходит для чтения вслух и запоминания слова neck.
</a:t>
            </a:r>
            <a:endParaRPr lang="en-US" sz="1102" dirty="0"/>
          </a:p>
        </p:txBody>
      </p:sp>
      <p:sp>
        <p:nvSpPr>
          <p:cNvPr id="14" name="Text 3"/>
          <p:cNvSpPr txBox="1"/>
          <p:nvPr/>
        </p:nvSpPr>
        <p:spPr>
          <a:xfrm>
            <a:off x="842397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не летает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penguin cannot fly, but it can swim very well. Такой контрастный факт удобно использовать в заданиях на can и cannot, а также при сравнении животных.
</a:t>
            </a:r>
            <a:endParaRPr lang="en-US" sz="1105" dirty="0"/>
          </a:p>
        </p:txBody>
      </p:sp>
      <p:sp>
        <p:nvSpPr>
          <p:cNvPr id="15" name="Text 4"/>
          <p:cNvSpPr txBox="1"/>
          <p:nvPr/>
        </p:nvSpPr>
        <p:spPr>
          <a:xfrm>
            <a:off x="847544" y="3902218"/>
            <a:ext cx="2366195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camel can live long without much water, which shows how well it is adapted to the desert. Этот пример помогает связать животное с местом обитания.
</a:t>
            </a:r>
            <a:endParaRPr lang="en-US" sz="1111" dirty="0"/>
          </a:p>
        </p:txBody>
      </p:sp>
      <p:sp>
        <p:nvSpPr>
          <p:cNvPr id="16" name="Text 5"/>
          <p:cNvSpPr txBox="1"/>
          <p:nvPr/>
        </p:nvSpPr>
        <p:spPr>
          <a:xfrm>
            <a:off x="3637692" y="1696003"/>
            <a:ext cx="2373070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рук осьминога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octopus has eight arms, and this fact often surprises students. Он помогает повторить число eight и построить короткое предложение с глаголом have got или have.
</a:t>
            </a:r>
            <a:endParaRPr lang="en-US" sz="1049" dirty="0"/>
          </a:p>
        </p:txBody>
      </p:sp>
      <p:sp>
        <p:nvSpPr>
          <p:cNvPr id="17" name="Text 6"/>
          <p:cNvSpPr txBox="1"/>
          <p:nvPr/>
        </p:nvSpPr>
        <p:spPr>
          <a:xfrm>
            <a:off x="3637336" y="2785071"/>
            <a:ext cx="2369632" cy="759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летучей мыши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bat uses echolocation to find its way and catch insects. Это слово редко встречается в базовой лексике, поэтому факт расширяет словарь без лишней сложности.
</a:t>
            </a:r>
            <a:endParaRPr lang="en-US" sz="10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урока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главные слова темы в одном месте и помогает быстро повторить их перед чтением, говорением и письмом.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собраны слова, без которых трудно описывать животных, их среду обитания и основные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материал урока по теме Animals.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задания по теме Animals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животное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смотрит на картинку и быстро называет animal по-английски. Такое задание проверяет базовый словарь и умение узнавать животное по внешним признакам.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короткое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написать 3–4 предложения о любимом животном. Важно использовать простые модели с is, has got и can, не перегружая ответ сложной лексикой.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правильное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упражнении предлагаются два варианта, например fish или bird. Такой формат помогает закрепить spelling and meaning и быстро проверить понимание слов темы.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животное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соединяет animal и habitat: camel — desert, dolphin — ocean, bear — forest. Это задание тренирует чтение и помогает запомнить словосочетания в контексте.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Написать текст по плану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указывается название животного, затем место жизни, еда и способности. Такой план делает письменный ответ понятным и помогает не пропустить важную информацию.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Animals соединяет слова, грамматику и чтение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животных, шестиклассники учатся не только запоминать слова, но и строить простые фразы, читать короткие тексты и уверенно говорить о знакомых темах.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2026-05-31T03:41:29Z</dcterms:created>
  <dcterms:modified xsi:type="dcterms:W3CDTF">2026-05-31T03:41:29Z</dcterms:modified>
</cp:coreProperties>
</file>