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народной жизни, правде и счастье в оценке критиков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художественных особенностях поэмы Н. А. Некрасова «Кому на Руси жить хорошо»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создавал поэму в переломное время после отмены крепостного права. Критика видит в ней не только картину деревни, но и нравственный спор о справедливости, который не утратил силы после реформ.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и её эпоха: после реформы, но без ответа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замысел и незавершённость формируют смысл поэмы
</a:t>
            </a:r>
            <a:endParaRPr lang="en-US" sz="2794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счастье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исходного вопроса рождается движение сюжета: кто в России может считаться счастливым?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странников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мужиков отправляются по стране и проверяют народные представления о благополучии.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добавляет новый социальный слой и расширяет картину русской жизни.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подчёркивает: ответ на вопрос о счастье остаётся исторически и нравственно сложным.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связывает эпизоды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объединяет разрозненные сцены в единое повествование и задаёт движение сюжета. Через путь странников поэма сохраняет внутреннюю цельность и напряжение поиска.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символ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критики дорога — это не только маршрут, но и образ исторического странствия народа. Она открывает пространство социальных контрастов, где надежда сталкивается с реальностью.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композиционная основа и образ исторического поиска
</a:t>
            </a:r>
            <a:endParaRPr lang="en-US" sz="22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10821"/>
            <a:ext cx="5955300" cy="27061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Литературно-критическое осмысление поэмы Н. А. Некрасова «Кому на Руси жить хорошо»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особенности поэмы в оценке критики
</a:t>
            </a:r>
            <a:endParaRPr lang="en-US" sz="258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признаков и их художественной роли.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многоголосие создают масштаб, а сатира и лиризм придают поэме остроту и эмоциональную глубину.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поиска счастья в поэме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от спора к открытому финалу в критическом прочтении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основа как источник художественной силы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стихия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придают речи эмоциональную выразительность и помогают услышать живой народный голос. Через них личное переживание превращается в общее чувство, понятное и убедительное для читателя.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устойчивые формулы делают речь точной и запоминающейся. Они несут народную оценку происходящего и показывают, как коллективный опыт хранится в языке персонажей.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зачины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обороты и сказовые начала создают ритм, напоминающий устное повествование. Благодаря этому текст звучит как рассказ, выросший из народной традиции.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фольклор не украшает сюжет, а формирует способ видеть мир. Через него выражаются память народа, его моральные представления и отношение к справедливости.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речь звучит естественно: в ней заметны пословичность, простота и живая интонация. Она создаёт образ людей, говорящих изнутри общего жизненного опыта.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помещиков, чиновников и духовенства, напротив, часто показывает дистанцию от народа: в ней слышны высокомерие, сухость или книжная торжественность. Так язык становится средством сатиры и точной характеристики.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персонажей и социальный смысл языка
</a:t>
            </a:r>
            <a:endParaRPr lang="en-US" sz="25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Н. А. Некрасова «Кому на Руси жить хорошо»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слои в поэме и их художественная функция
</a:t>
            </a:r>
            <a:endParaRPr lang="en-US" sz="3031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языковых пластов и их роли в создании образа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языковые слои не только различают персонажей, но и раскрывают социальные противоречия и эмоциональный строй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усиливает критику через иронию, гротеск и гиперболу. Контраст между внешним достатком и нравственной пустотой делает обличение особенно убедительным.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читает прямую нотацию: социальная правда раскрывается в диалоге, поступках и самой сцене. Поэтому сатира звучит естественно и художественно цельно.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сцены разоблачают тех, кто живёт за счёт чужого труда. Особенно резко показаны самодовольство, праздность и внутреннее опустошение людей привилегированных сословий.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как способ социальной критики в поэме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качеств формирует особую интонацию: народную по звучанию, широкую по охвату и острую по социальной оценке.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фольклорность и эпичность: именно они задают масштаб поэмы, а остальные приёмы усиливают её эмоциональную и критическую силу.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оценок поэмы Н. А. Некрасова «Кому на Руси жить хорошо».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художественных доминант в поэме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сцены важны тем, что в них отдельная судьба никогда не существует сама по себе. Личная боль или радость сразу соотносится с общим положением крестьянства и всей страны.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бытовая подробность в поэме приобретает обобщающий смысл: за частным эпизодом читатель видит судьбу народа, его память, терпение, чувство справедливости и надежду на перемены.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у Некрасова изображён не пассивным фоном, а главным участником исторического действия: через его речь, труд и споры раскрывается живая энергия эпохи и нравственная мера жизни.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как центральный художественный принцип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рассказ строится как исповедь человека, который вынес на себе и тяжёлый труд, и семейные испытания. В образе Матрёны Тимофеевны особенно заметны стойкость, внутренняя собранность и достоинство, не сломленное жизненными ударами.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Тимофеевна: голос крестьянской женщины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героини Некрасов показывает, какую цену платит женщина за сохранение семьи и дома. Материнская любовь здесь не идиллия, а постоянная забота, тревога и готовность жертвовать собой ради других.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как источник трагизма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этот образ легко представить на фоне дороги, крестьянского поля или бедной избы: пространство подчёркивает одиночество и одновременно стойкость героини. Среда становится частью её характера и усиливает трагическую интонацию повествования.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дороге, поле и у избы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образы: сила, боль и достоинство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предметный мир как часть социального изображения
</a:t>
            </a:r>
            <a:endParaRPr lang="en-US" sz="2778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соединяет эпизоды поэмы и напоминает о поиске правды. Она показывает страну как пространство долгого пути, где надежда постоянно сталкивается с трудом и неопределённостью.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движение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Трактирные и ярмарочные сцены помогают увидеть социальные контрасты: здесь сталкиваются разные люди, интересы и манеры речи. Предметная среда делает общественные отношения наглядными и резкими.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Трактир и ярмарка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передаёт не только красоту природы, но и состояние крестьянской жизни. Поля, деревни и пустоши становятся знаками исторического времени и уровня народного благополучия.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деревни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изба, утварь и одежда создают ощущение подлинности и конкретности. Такие детали не украшают текст, а раскрывают условия жизни, бедность и скрытую драму эпохи.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и бытовая деталь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детали к социальному обобщению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художественного анализа: конкретная сцена превращается в вывод о жизни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помогают Некрасову не только выразить сочувствие народу, но и связать отдельные эпизоды в единое эмоциональное целое, где личное переживание становится частью общей судьбы страны.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 в поэме звучит как голос гражданина, а не стороннего наблюдателя. Он оценивает происходящее с нравственной точки зрения и подчёркивает ответственность человека перед народом и историей.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поэма приобретает двойной характер: она остаётся художественным повествованием и одновременно звучит как разговор о совести, справедливости и будущем России, обращённый к читателю.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авторская позиция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914485"/>
            <a:ext cx="5955300" cy="28988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характеристики персонажей в поэме Н. А. Некрасова «Кому на Руси жить хорошо».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художественная функция
</a:t>
            </a:r>
            <a:endParaRPr lang="en-US" sz="3163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поэмы раскрывают разные стороны народной и социальной жизни, а также помогают автору показать контраст между силой, страданием и духовной пустотой.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народные герои воплощают нравственную силу, а представители власти и привилегий становятся объектом сатирической оценки.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позволяет поэме звучать одновременно как рассказ, песня, сатира и размышление о судьбе народа.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смешение делает текст объёмным и многомерным: каждая форма работает на общий смысл, а не существует отдельно.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структурная оценка композиции поэмы Н. А. Некрасова «Кому на Руси жить хорошо».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смешение как художественное новаторство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расширила представление о реалистической литературе, показав, что народная жизнь может быть изображена не как фон, а как главный предмет художественного исследования.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соединил социальную остроту с эпической свободой композиции, поэтому текст охватывает разные слои общества и при этом сохраняет внутреннее единство поиска истины.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достижением стала новая роль народа: крестьяне, женщины, странники и рабочие люди выступают не статистами, а носителями исторической памяти и нравственного опыта.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поэма повлияла на гражданскую поэзию и традицию изображения России как страны противоречий, где страдание не отменяет надежды на справедливое будущее.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стала этапной для русской литературы
</a:t>
            </a:r>
            <a:endParaRPr lang="en-US" sz="30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видит в поэме Некрасова не только историю поисков счастья, но и широкую картину народной жизни. Здесь страдание, труд, надежда и нравственная сила соединяются в образе России.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как художественная карта России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2026-05-23T12:32:36Z</dcterms:created>
  <dcterms:modified xsi:type="dcterms:W3CDTF">2026-05-23T12:32:36Z</dcterms:modified>
</cp:coreProperties>
</file>