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 планете Земля: ключевые темы
</a:t>
            </a:r>
            <a:endParaRPr lang="en-US" sz="3156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и его влияние на природу, экосистемы и климат Земли.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 и планеты Земля
</a:t>
            </a:r>
            <a:endParaRPr lang="en-US" sz="319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сформировалась около 4,5 млрд лет назад. Homo sapiens появились примерно 200 тыс. лет назад, развивая орудия, общества и осваивая новые территории.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место человека среди видов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лишь один из множества живых организмов, но его способность изменять среду несравнима с другими видами. Это влияние охватывает экосистемы и биологическое разнообразие.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ландшафтов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приводит к значительным изменениям природных ландшафтов: вырубка лесов, осушение болот, урбанизация — все это трансформирует среду обитания.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усиливает давление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численности людей и технический прогресс расширяют область воздействия человека на природу, создавая новые вызовы для сохранения экосистем.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биосфере: влияние и изменения
</a:t>
            </a:r>
            <a:endParaRPr lang="en-US" sz="31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9955" y="2255425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человеческого организма
</a:t>
            </a:r>
            <a:endParaRPr lang="en-US" sz="303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Контролирует все функции организма, отвечает за восприятие, мышление и координацию движений.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Перекачивает кровь, доставляя кислород и питательные вещества ко всем клеткам тела.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поступление кислорода и удаление углекислого газа из организма.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Перерабатывает пищу, позволяя усваивать необходимые для жизни вещества.
</a:t>
            </a:r>
            <a:endParaRPr lang="en-US" sz="10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человека к различным природным условиям
</a:t>
            </a:r>
            <a:endParaRPr lang="en-US" sz="2445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суровом севере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Эскимосы приспособились к арктическим условиям с помощью теплой одежды из оленьих шкур и жилищ изо льда, используя навыки охоты и рыболовства.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пустынь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Бедуины в условиях жары и засухи подбирают легкую одежду, строят палатки для защиты от солнца и передвигаются на верблюдах для выживания в пустыне.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традиции в Андах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Народности Анд приспособились к разреженному воздуху и холодным условиям, выращивая картофель и овец, строя террасные поля и используя шерсть лам.
</a:t>
            </a:r>
            <a:endParaRPr lang="en-US" sz="1129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Земли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медицины и питания значительно увеличили продолжительность жизни во всём мире.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Бурное увеличение населения создаёт новые вызовы для ресурсов и экологии планеты.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оценки 2023 года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природу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активно использует природные ресурсы: воду, леса и полезные ископаемые для своих нужд и развития технологий.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земель сопровождается вырубкой лесов, что снижает биоразнообразие и ухудшает климатические условия.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почвы от промышленности и транспорта ухудшает качество жизни и здоровье людей.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Разрастание городов и промышленная деятельность приводят к значительным экологическим изменениям и нагрузке на природу.
</a:t>
            </a:r>
            <a:endParaRPr lang="en-US" sz="11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её масштабы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более половины населения планеты живёт в городах, которые стали центрами знаний, культуры и инноваций, формируя современное общество.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мегаполисов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сопровождается пробками, загрязнением и увеличением объёмов отходов, создавая потребность в эффективных решениях для устойчивого развития.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технологий в городе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помогают управлять ресурсами, улучшать транспорт и снижать вредное воздействие на окружающую среду в городских условиях.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Города: центры роста и вызовов
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ресурсы и их потребление
</a:t>
            </a:r>
            <a:endParaRPr lang="en-US" sz="280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потребления ключевых ресурсов по миру и особенности их распределения.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Нерегулярное распределение ресурсов требует разумного и экономного их использования по всему миру.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банк,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планеты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изменение климата, повышая температуру и учащая экстремальные погодные явления.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кислородное производство и приводит к утрате среды обитания многих видов.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ухудшает здоровье человека и экосистем, а уменьшение биоразнообразия угрожает устойчивости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дом для человека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уникальна среди известных планет благодаря наличию атмосферы, воды и оптимальной температуры, которые создают благоприятные условия для существования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флоры и фауны поддерживает экологический баланс, а задача человека — сохранить эту гармонию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и жизнь человека
</a:t>
            </a:r>
            <a:endParaRPr lang="en-US" sz="3548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Экваториальная зона характеризуется жарким и влажным климатом, что способствует выращиванию тропических культур и поддержанию богатой экосистемы растений и животных.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зона с четкими сезонами важна для развития сельскохозяйственных культур и оказывает влияние на характер одежды и жилищ.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Тропическая зона обладает переменным количеством осадков, влияя на образ жизни и методы ведения хозяйства, например, на сельское земледелие.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зона сурова с низкими температурами, что обусловливает использование традиционных промыслов, например, оленьеводства в арктических регионах.
</a:t>
            </a:r>
            <a:endParaRPr lang="en-US" sz="11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наибольшим числом населения
</a:t>
            </a:r>
            <a:endParaRPr lang="en-US" sz="279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большой размер населения, плотность населения существенно различается внутри каждой страны, влияя на распределение ресурсов и инфраструктуру.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самые густонаселённые страны — Китай и Индия — вместе составляют более трети мировой популяции, что отражает глобальное распределение жителей.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ООН,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науки и техники в развитие человечества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 изменила образ жизни, позволяя людям работать и отдыхать в любое время, а также обеспечивая развитие новых отраслей промышленности.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открытия, включая вакцинацию, значительно сократили смертность и повысили продолжительность жизни во многих странах мира.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в области космоса и геномики расширили знания о мире и открыли новые возможности для технологий и медицины.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2500" y="938084"/>
            <a:ext cx="5008800" cy="978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6000" y="1918144"/>
            <a:ext cx="5008800" cy="10174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750" y="2938796"/>
            <a:ext cx="5008800" cy="9342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525" y="3931246"/>
            <a:ext cx="5008800" cy="93425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 и языков мира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490350" y="1109475"/>
            <a:ext cx="25761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многообразие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насчитывается более 7000 языков, что свидетельствует о богатстве и уникальности каждой культуры. Языки отражают историю и традиции народов.
</a:t>
            </a:r>
            <a:endParaRPr lang="en-US" sz="1069" dirty="0"/>
          </a:p>
        </p:txBody>
      </p:sp>
      <p:sp>
        <p:nvSpPr>
          <p:cNvPr id="10" name="Text 2"/>
          <p:cNvSpPr txBox="1"/>
          <p:nvPr/>
        </p:nvSpPr>
        <p:spPr>
          <a:xfrm>
            <a:off x="490350" y="2068575"/>
            <a:ext cx="25761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праздники и 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культура славится своими уникальными праздниками, которые объединяют людей и передают ценности от поколения к поколению в ярких ритуалах и церемониях.
</a:t>
            </a:r>
            <a:endParaRPr lang="en-US" sz="1060" dirty="0"/>
          </a:p>
        </p:txBody>
      </p:sp>
      <p:sp>
        <p:nvSpPr>
          <p:cNvPr id="11" name="Text 3"/>
          <p:cNvSpPr txBox="1"/>
          <p:nvPr/>
        </p:nvSpPr>
        <p:spPr>
          <a:xfrm>
            <a:off x="490350" y="3029975"/>
            <a:ext cx="25761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выражение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стили варьируются от народных мелодий Африки до классических симфоний Европы, отражая особенности жизни и духовность различных народов.
</a:t>
            </a:r>
            <a:endParaRPr lang="en-US" sz="1060" dirty="0"/>
          </a:p>
        </p:txBody>
      </p:sp>
      <p:sp>
        <p:nvSpPr>
          <p:cNvPr id="12" name="Text 4"/>
          <p:cNvSpPr txBox="1"/>
          <p:nvPr/>
        </p:nvSpPr>
        <p:spPr>
          <a:xfrm>
            <a:off x="490350" y="3991375"/>
            <a:ext cx="25761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Кулинарное наследие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Кулинария разных стран разнообразна — от острых блюд Индии до сытных европейских мясных традиций, что формирует уникальные гастрономические обычаи.
</a:t>
            </a:r>
            <a:endParaRPr lang="en-US" sz="1060" dirty="0"/>
          </a:p>
        </p:txBody>
      </p:sp>
      <p:sp>
        <p:nvSpPr>
          <p:cNvPr id="13" name="Text 5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в жизни человека
</a:t>
            </a:r>
            <a:endParaRPr lang="en-US" sz="3154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даёт фундаментальные знания, позволяющие понимать мир и развивать критическое мышление для решения сложных задач в повседневной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обучение формирует навыки общения, командной работы и творчества, которые важны для успешной социализации и профессионального роста.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образование открывает доступ к экспертным знаниям, расширяет карьерные возможности и способствует личностному развитию.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космос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полёты человека в космос стали прорывом, открывшим новые горизонты для исследований и технологий, что пробудило интерес к изучению Вселенной.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космические станции и спутники помогают исследовать климат Земли, отслеживать природные катастрофы и обеспечивать связь по всему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окружающей среды: пути решения
</a:t>
            </a:r>
            <a:endParaRPr lang="en-US" sz="3227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переработка мусора уменьшают количество отходов, способствуя снижению загрязнения и повторному использованию материалов.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солнечной и ветровой энергии помогает сокращать выбросы парниковых газов и уменьшать зависимость от ископаемых источников.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соглашения, такие как Киотский протокол и Парижское соглашение, направлены на совместные усилия по охране климата.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молодёжи об экологии способствует формированию ответственного отношения и активного участия в сохранении природы.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 за будущее Земли
</a:t>
            </a:r>
            <a:endParaRPr lang="en-US" sz="2765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может сократить вредное воздействие на планету, экономя электроэнергию и уменьшая количество отходов в повседневной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лесов и водных ресурсов — важный шаг для сохранения биоразнообразия и поддержания устойчивых экосистем на планете.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Земли в руках человека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должно ответственно относиться к природе, обеспечивая устойчивое развитие и сотрудничество для сохранения планеты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2026-05-08T08:50:12Z</dcterms:created>
  <dcterms:modified xsi:type="dcterms:W3CDTF">2026-05-08T08:50:12Z</dcterms:modified>
</cp:coreProperties>
</file>